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media/image12.jpg" ContentType="image/jpg"/>
  <Override PartName="/ppt/media/image13.jpg" ContentType="image/jpg"/>
  <Override PartName="/ppt/media/image1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6"/>
  </p:notesMasterIdLst>
  <p:sldIdLst>
    <p:sldId id="256" r:id="rId2"/>
    <p:sldId id="269" r:id="rId3"/>
    <p:sldId id="257" r:id="rId4"/>
    <p:sldId id="270" r:id="rId5"/>
    <p:sldId id="268" r:id="rId6"/>
    <p:sldId id="259" r:id="rId7"/>
    <p:sldId id="272" r:id="rId8"/>
    <p:sldId id="258" r:id="rId9"/>
    <p:sldId id="271" r:id="rId10"/>
    <p:sldId id="260" r:id="rId11"/>
    <p:sldId id="261" r:id="rId12"/>
    <p:sldId id="262" r:id="rId13"/>
    <p:sldId id="266" r:id="rId14"/>
    <p:sldId id="267"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75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01FF3B-611A-4E60-B6DA-D9B75F463437}" type="datetimeFigureOut">
              <a:rPr lang="en-IN" smtClean="0"/>
              <a:t>08-07-2024</a:t>
            </a:fld>
            <a:endParaRPr lang="en-IN"/>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A5D4702-AC7A-4AFA-A7F0-E2189271B07C}" type="slidenum">
              <a:rPr lang="en-IN" smtClean="0"/>
              <a:t>‹#›</a:t>
            </a:fld>
            <a:endParaRPr lang="en-IN"/>
          </a:p>
        </p:txBody>
      </p:sp>
    </p:spTree>
    <p:extLst>
      <p:ext uri="{BB962C8B-B14F-4D97-AF65-F5344CB8AC3E}">
        <p14:creationId xmlns:p14="http://schemas.microsoft.com/office/powerpoint/2010/main" val="3871559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6310" y="122682"/>
            <a:ext cx="10679379" cy="10013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FAB72B-B840-498C-992E-4C2F7C3A9958}"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1F5F"/>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29FD788-C24B-48F9-907E-38E0ADD865E2}" type="datetime1">
              <a:rPr lang="en-US" smtClean="0"/>
              <a:t>7/8/2024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1F5F"/>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ED42270-52C5-44AD-B1E6-D70443D78AD4}" type="datetime1">
              <a:rPr lang="en-US" smtClean="0"/>
              <a:t>7/8/2024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01F5F"/>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B46C181-4109-42A5-88CA-2B2E071C5C56}" type="datetime1">
              <a:rPr lang="en-US" smtClean="0"/>
              <a:t>7/8/2024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F018641-06C6-450A-AF2E-1CADA2CFC8F9}" type="datetime1">
              <a:rPr lang="en-US" smtClean="0"/>
              <a:t>7/8/2024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71076" y="0"/>
            <a:ext cx="1219200" cy="6858000"/>
          </a:xfrm>
          <a:custGeom>
            <a:avLst/>
            <a:gdLst/>
            <a:ahLst/>
            <a:cxnLst/>
            <a:rect l="l" t="t" r="r" b="b"/>
            <a:pathLst>
              <a:path w="1219200" h="6858000">
                <a:moveTo>
                  <a:pt x="0" y="0"/>
                </a:moveTo>
                <a:lnTo>
                  <a:pt x="1219200" y="6857999"/>
                </a:lnTo>
              </a:path>
            </a:pathLst>
          </a:custGeom>
          <a:ln w="9144">
            <a:solidFill>
              <a:srgbClr val="BEBEBE"/>
            </a:solidFill>
          </a:ln>
        </p:spPr>
        <p:txBody>
          <a:bodyPr wrap="square" lIns="0" tIns="0" rIns="0" bIns="0" rtlCol="0"/>
          <a:lstStyle/>
          <a:p>
            <a:endParaRPr/>
          </a:p>
        </p:txBody>
      </p:sp>
      <p:sp>
        <p:nvSpPr>
          <p:cNvPr id="17" name="bg object 17"/>
          <p:cNvSpPr/>
          <p:nvPr/>
        </p:nvSpPr>
        <p:spPr>
          <a:xfrm>
            <a:off x="7424928" y="3681983"/>
            <a:ext cx="4763770" cy="3176905"/>
          </a:xfrm>
          <a:custGeom>
            <a:avLst/>
            <a:gdLst/>
            <a:ahLst/>
            <a:cxnLst/>
            <a:rect l="l" t="t" r="r" b="b"/>
            <a:pathLst>
              <a:path w="4763770" h="3176904">
                <a:moveTo>
                  <a:pt x="4763516" y="0"/>
                </a:moveTo>
                <a:lnTo>
                  <a:pt x="0" y="3176586"/>
                </a:lnTo>
              </a:path>
            </a:pathLst>
          </a:custGeom>
          <a:ln w="9144">
            <a:solidFill>
              <a:srgbClr val="D9D9D9"/>
            </a:solidFill>
          </a:ln>
        </p:spPr>
        <p:txBody>
          <a:bodyPr wrap="square" lIns="0" tIns="0" rIns="0" bIns="0" rtlCol="0"/>
          <a:lstStyle/>
          <a:p>
            <a:endParaRPr/>
          </a:p>
        </p:txBody>
      </p:sp>
      <p:sp>
        <p:nvSpPr>
          <p:cNvPr id="18" name="bg object 18"/>
          <p:cNvSpPr/>
          <p:nvPr/>
        </p:nvSpPr>
        <p:spPr>
          <a:xfrm>
            <a:off x="9182101" y="0"/>
            <a:ext cx="3007360" cy="6858000"/>
          </a:xfrm>
          <a:custGeom>
            <a:avLst/>
            <a:gdLst/>
            <a:ahLst/>
            <a:cxnLst/>
            <a:rect l="l" t="t" r="r" b="b"/>
            <a:pathLst>
              <a:path w="3007359" h="6858000">
                <a:moveTo>
                  <a:pt x="3006850" y="0"/>
                </a:moveTo>
                <a:lnTo>
                  <a:pt x="2042483" y="0"/>
                </a:lnTo>
                <a:lnTo>
                  <a:pt x="0" y="6857996"/>
                </a:lnTo>
                <a:lnTo>
                  <a:pt x="3006850" y="6857996"/>
                </a:lnTo>
                <a:lnTo>
                  <a:pt x="3006850" y="0"/>
                </a:lnTo>
                <a:close/>
              </a:path>
            </a:pathLst>
          </a:custGeom>
          <a:solidFill>
            <a:srgbClr val="90C225">
              <a:alpha val="30195"/>
            </a:srgbClr>
          </a:solidFill>
        </p:spPr>
        <p:txBody>
          <a:bodyPr wrap="square" lIns="0" tIns="0" rIns="0" bIns="0" rtlCol="0"/>
          <a:lstStyle/>
          <a:p>
            <a:endParaRPr/>
          </a:p>
        </p:txBody>
      </p:sp>
      <p:sp>
        <p:nvSpPr>
          <p:cNvPr id="19" name="bg object 19"/>
          <p:cNvSpPr/>
          <p:nvPr/>
        </p:nvSpPr>
        <p:spPr>
          <a:xfrm>
            <a:off x="9604335" y="0"/>
            <a:ext cx="2588260" cy="6858000"/>
          </a:xfrm>
          <a:custGeom>
            <a:avLst/>
            <a:gdLst/>
            <a:ahLst/>
            <a:cxnLst/>
            <a:rect l="l" t="t" r="r" b="b"/>
            <a:pathLst>
              <a:path w="2588259" h="6858000">
                <a:moveTo>
                  <a:pt x="2587664" y="0"/>
                </a:moveTo>
                <a:lnTo>
                  <a:pt x="0" y="0"/>
                </a:lnTo>
                <a:lnTo>
                  <a:pt x="1208190" y="6857996"/>
                </a:lnTo>
                <a:lnTo>
                  <a:pt x="2587664" y="6857996"/>
                </a:lnTo>
                <a:lnTo>
                  <a:pt x="2587664" y="0"/>
                </a:lnTo>
                <a:close/>
              </a:path>
            </a:pathLst>
          </a:custGeom>
          <a:solidFill>
            <a:srgbClr val="90C225">
              <a:alpha val="19999"/>
            </a:srgbClr>
          </a:solidFill>
        </p:spPr>
        <p:txBody>
          <a:bodyPr wrap="square" lIns="0" tIns="0" rIns="0" bIns="0" rtlCol="0"/>
          <a:lstStyle/>
          <a:p>
            <a:endParaRPr/>
          </a:p>
        </p:txBody>
      </p:sp>
      <p:sp>
        <p:nvSpPr>
          <p:cNvPr id="20" name="bg object 20"/>
          <p:cNvSpPr/>
          <p:nvPr/>
        </p:nvSpPr>
        <p:spPr>
          <a:xfrm>
            <a:off x="8932164" y="3048000"/>
            <a:ext cx="3260090" cy="3810000"/>
          </a:xfrm>
          <a:custGeom>
            <a:avLst/>
            <a:gdLst/>
            <a:ahLst/>
            <a:cxnLst/>
            <a:rect l="l" t="t" r="r" b="b"/>
            <a:pathLst>
              <a:path w="3260090" h="3810000">
                <a:moveTo>
                  <a:pt x="3259835" y="0"/>
                </a:moveTo>
                <a:lnTo>
                  <a:pt x="0" y="3809999"/>
                </a:lnTo>
                <a:lnTo>
                  <a:pt x="3259835" y="3809999"/>
                </a:lnTo>
                <a:lnTo>
                  <a:pt x="3259835" y="0"/>
                </a:lnTo>
                <a:close/>
              </a:path>
            </a:pathLst>
          </a:custGeom>
          <a:solidFill>
            <a:srgbClr val="539F20">
              <a:alpha val="72155"/>
            </a:srgbClr>
          </a:solidFill>
        </p:spPr>
        <p:txBody>
          <a:bodyPr wrap="square" lIns="0" tIns="0" rIns="0" bIns="0" rtlCol="0"/>
          <a:lstStyle/>
          <a:p>
            <a:endParaRPr/>
          </a:p>
        </p:txBody>
      </p:sp>
      <p:sp>
        <p:nvSpPr>
          <p:cNvPr id="21" name="bg object 21"/>
          <p:cNvSpPr/>
          <p:nvPr/>
        </p:nvSpPr>
        <p:spPr>
          <a:xfrm>
            <a:off x="9337790" y="0"/>
            <a:ext cx="2851785" cy="6858000"/>
          </a:xfrm>
          <a:custGeom>
            <a:avLst/>
            <a:gdLst/>
            <a:ahLst/>
            <a:cxnLst/>
            <a:rect l="l" t="t" r="r" b="b"/>
            <a:pathLst>
              <a:path w="2851784" h="6858000">
                <a:moveTo>
                  <a:pt x="2851161" y="0"/>
                </a:moveTo>
                <a:lnTo>
                  <a:pt x="0" y="0"/>
                </a:lnTo>
                <a:lnTo>
                  <a:pt x="2467620" y="6857996"/>
                </a:lnTo>
                <a:lnTo>
                  <a:pt x="2851161" y="6857996"/>
                </a:lnTo>
                <a:lnTo>
                  <a:pt x="2851161" y="0"/>
                </a:lnTo>
                <a:close/>
              </a:path>
            </a:pathLst>
          </a:custGeom>
          <a:solidFill>
            <a:srgbClr val="3E7818">
              <a:alpha val="70195"/>
            </a:srgbClr>
          </a:solidFill>
        </p:spPr>
        <p:txBody>
          <a:bodyPr wrap="square" lIns="0" tIns="0" rIns="0" bIns="0" rtlCol="0"/>
          <a:lstStyle/>
          <a:p>
            <a:endParaRPr/>
          </a:p>
        </p:txBody>
      </p:sp>
      <p:sp>
        <p:nvSpPr>
          <p:cNvPr id="22" name="bg object 22"/>
          <p:cNvSpPr/>
          <p:nvPr/>
        </p:nvSpPr>
        <p:spPr>
          <a:xfrm>
            <a:off x="10898125" y="0"/>
            <a:ext cx="1290955" cy="6858000"/>
          </a:xfrm>
          <a:custGeom>
            <a:avLst/>
            <a:gdLst/>
            <a:ahLst/>
            <a:cxnLst/>
            <a:rect l="l" t="t" r="r" b="b"/>
            <a:pathLst>
              <a:path w="1290954" h="6858000">
                <a:moveTo>
                  <a:pt x="1290827" y="0"/>
                </a:moveTo>
                <a:lnTo>
                  <a:pt x="1018958" y="0"/>
                </a:lnTo>
                <a:lnTo>
                  <a:pt x="0" y="6857996"/>
                </a:lnTo>
                <a:lnTo>
                  <a:pt x="1290827" y="6857996"/>
                </a:lnTo>
                <a:lnTo>
                  <a:pt x="1290827" y="0"/>
                </a:lnTo>
                <a:close/>
              </a:path>
            </a:pathLst>
          </a:custGeom>
          <a:solidFill>
            <a:srgbClr val="C0E374">
              <a:alpha val="70195"/>
            </a:srgbClr>
          </a:solidFill>
        </p:spPr>
        <p:txBody>
          <a:bodyPr wrap="square" lIns="0" tIns="0" rIns="0" bIns="0" rtlCol="0"/>
          <a:lstStyle/>
          <a:p>
            <a:endParaRPr/>
          </a:p>
        </p:txBody>
      </p:sp>
      <p:sp>
        <p:nvSpPr>
          <p:cNvPr id="23" name="bg object 23"/>
          <p:cNvSpPr/>
          <p:nvPr/>
        </p:nvSpPr>
        <p:spPr>
          <a:xfrm>
            <a:off x="10940749" y="0"/>
            <a:ext cx="1248410" cy="6858000"/>
          </a:xfrm>
          <a:custGeom>
            <a:avLst/>
            <a:gdLst/>
            <a:ahLst/>
            <a:cxnLst/>
            <a:rect l="l" t="t" r="r" b="b"/>
            <a:pathLst>
              <a:path w="1248409" h="6858000">
                <a:moveTo>
                  <a:pt x="1248203" y="0"/>
                </a:moveTo>
                <a:lnTo>
                  <a:pt x="0" y="0"/>
                </a:lnTo>
                <a:lnTo>
                  <a:pt x="1107740" y="6857996"/>
                </a:lnTo>
                <a:lnTo>
                  <a:pt x="1248203" y="6857996"/>
                </a:lnTo>
                <a:lnTo>
                  <a:pt x="1248203" y="0"/>
                </a:lnTo>
                <a:close/>
              </a:path>
            </a:pathLst>
          </a:custGeom>
          <a:solidFill>
            <a:srgbClr val="90C225">
              <a:alpha val="65097"/>
            </a:srgbClr>
          </a:solidFill>
        </p:spPr>
        <p:txBody>
          <a:bodyPr wrap="square" lIns="0" tIns="0" rIns="0" bIns="0" rtlCol="0"/>
          <a:lstStyle/>
          <a:p>
            <a:endParaRPr/>
          </a:p>
        </p:txBody>
      </p:sp>
      <p:sp>
        <p:nvSpPr>
          <p:cNvPr id="24" name="bg object 24"/>
          <p:cNvSpPr/>
          <p:nvPr/>
        </p:nvSpPr>
        <p:spPr>
          <a:xfrm>
            <a:off x="10372344" y="3590543"/>
            <a:ext cx="1816735" cy="3267710"/>
          </a:xfrm>
          <a:custGeom>
            <a:avLst/>
            <a:gdLst/>
            <a:ahLst/>
            <a:cxnLst/>
            <a:rect l="l" t="t" r="r" b="b"/>
            <a:pathLst>
              <a:path w="1816734" h="3267709">
                <a:moveTo>
                  <a:pt x="1816607" y="0"/>
                </a:moveTo>
                <a:lnTo>
                  <a:pt x="0" y="3267455"/>
                </a:lnTo>
                <a:lnTo>
                  <a:pt x="1816607" y="3267455"/>
                </a:lnTo>
                <a:lnTo>
                  <a:pt x="1816607" y="0"/>
                </a:lnTo>
                <a:close/>
              </a:path>
            </a:pathLst>
          </a:custGeom>
          <a:solidFill>
            <a:srgbClr val="90C225">
              <a:alpha val="79998"/>
            </a:srgbClr>
          </a:solidFill>
        </p:spPr>
        <p:txBody>
          <a:bodyPr wrap="square" lIns="0" tIns="0" rIns="0" bIns="0" rtlCol="0"/>
          <a:lstStyle/>
          <a:p>
            <a:endParaRPr/>
          </a:p>
        </p:txBody>
      </p:sp>
      <p:sp>
        <p:nvSpPr>
          <p:cNvPr id="25" name="bg object 25"/>
          <p:cNvSpPr/>
          <p:nvPr/>
        </p:nvSpPr>
        <p:spPr>
          <a:xfrm>
            <a:off x="0" y="4012691"/>
            <a:ext cx="448309" cy="2845435"/>
          </a:xfrm>
          <a:custGeom>
            <a:avLst/>
            <a:gdLst/>
            <a:ahLst/>
            <a:cxnLst/>
            <a:rect l="l" t="t" r="r" b="b"/>
            <a:pathLst>
              <a:path w="448309" h="2845434">
                <a:moveTo>
                  <a:pt x="0" y="0"/>
                </a:moveTo>
                <a:lnTo>
                  <a:pt x="0" y="2845307"/>
                </a:lnTo>
                <a:lnTo>
                  <a:pt x="448056" y="2845307"/>
                </a:lnTo>
                <a:lnTo>
                  <a:pt x="0" y="0"/>
                </a:lnTo>
                <a:close/>
              </a:path>
            </a:pathLst>
          </a:custGeom>
          <a:solidFill>
            <a:srgbClr val="90C225">
              <a:alpha val="85096"/>
            </a:srgbClr>
          </a:solidFill>
        </p:spPr>
        <p:txBody>
          <a:bodyPr wrap="square" lIns="0" tIns="0" rIns="0" bIns="0" rtlCol="0"/>
          <a:lstStyle/>
          <a:p>
            <a:endParaRPr/>
          </a:p>
        </p:txBody>
      </p:sp>
      <p:sp>
        <p:nvSpPr>
          <p:cNvPr id="2" name="Holder 2"/>
          <p:cNvSpPr>
            <a:spLocks noGrp="1"/>
          </p:cNvSpPr>
          <p:nvPr>
            <p:ph type="title"/>
          </p:nvPr>
        </p:nvSpPr>
        <p:spPr>
          <a:xfrm>
            <a:off x="4139437" y="54102"/>
            <a:ext cx="3913124" cy="452120"/>
          </a:xfrm>
          <a:prstGeom prst="rect">
            <a:avLst/>
          </a:prstGeom>
        </p:spPr>
        <p:txBody>
          <a:bodyPr wrap="square" lIns="0" tIns="0" rIns="0" bIns="0">
            <a:spAutoFit/>
          </a:bodyPr>
          <a:lstStyle>
            <a:lvl1pPr>
              <a:defRPr sz="2800" b="1" i="0">
                <a:solidFill>
                  <a:srgbClr val="001F5F"/>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ED14290E-53C8-4A59-AD68-FD4B4202CF4E}" type="datetime1">
              <a:rPr lang="en-US" smtClean="0"/>
              <a:t>7/8/2024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project@shalvin.org" TargetMode="External"/><Relationship Id="rId2" Type="http://schemas.openxmlformats.org/officeDocument/2006/relationships/hyperlink" Target="mailto:info@shalvin.org" TargetMode="Externa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296156" y="5055489"/>
            <a:ext cx="5599686" cy="857158"/>
          </a:xfrm>
          <a:prstGeom prst="rect">
            <a:avLst/>
          </a:prstGeom>
        </p:spPr>
        <p:txBody>
          <a:bodyPr vert="horz" wrap="square" lIns="0" tIns="100965" rIns="0" bIns="0" rtlCol="0">
            <a:spAutoFit/>
          </a:bodyPr>
          <a:lstStyle/>
          <a:p>
            <a:pPr marL="12700" marR="5080" indent="789305">
              <a:lnSpc>
                <a:spcPts val="2880"/>
              </a:lnSpc>
              <a:spcBef>
                <a:spcPts val="795"/>
              </a:spcBef>
            </a:pPr>
            <a:r>
              <a:rPr lang="en-IN" sz="3000" b="1" dirty="0">
                <a:solidFill>
                  <a:srgbClr val="3A3A3A"/>
                </a:solidFill>
                <a:latin typeface="BankGothic Lt BT" panose="020B0607020203060204" pitchFamily="34" charset="0"/>
                <a:cs typeface="Trebuchet MS"/>
              </a:rPr>
              <a:t> </a:t>
            </a:r>
            <a:r>
              <a:rPr sz="3000" b="1" dirty="0">
                <a:solidFill>
                  <a:srgbClr val="3A3A3A"/>
                </a:solidFill>
                <a:latin typeface="BankGothic Lt BT" panose="020B0607020203060204" pitchFamily="34" charset="0"/>
                <a:cs typeface="Trebuchet MS"/>
              </a:rPr>
              <a:t>Company </a:t>
            </a:r>
            <a:r>
              <a:rPr sz="3000" b="1" spc="-5" dirty="0">
                <a:solidFill>
                  <a:srgbClr val="3A3A3A"/>
                </a:solidFill>
                <a:latin typeface="BankGothic Lt BT" panose="020B0607020203060204" pitchFamily="34" charset="0"/>
                <a:cs typeface="Trebuchet MS"/>
              </a:rPr>
              <a:t>Profile </a:t>
            </a:r>
            <a:r>
              <a:rPr sz="3000" b="1" dirty="0">
                <a:solidFill>
                  <a:srgbClr val="3A3A3A"/>
                </a:solidFill>
                <a:latin typeface="BankGothic Lt BT" panose="020B0607020203060204" pitchFamily="34" charset="0"/>
                <a:cs typeface="Trebuchet MS"/>
              </a:rPr>
              <a:t> </a:t>
            </a:r>
            <a:r>
              <a:rPr sz="3000" b="1" spc="-50" dirty="0">
                <a:solidFill>
                  <a:srgbClr val="3A3A3A"/>
                </a:solidFill>
                <a:latin typeface="BankGothic Lt BT" panose="020B0607020203060204" pitchFamily="34" charset="0"/>
                <a:cs typeface="Trebuchet MS"/>
              </a:rPr>
              <a:t>(HVAC</a:t>
            </a:r>
            <a:r>
              <a:rPr sz="3000" b="1" spc="-30" dirty="0">
                <a:solidFill>
                  <a:srgbClr val="3A3A3A"/>
                </a:solidFill>
                <a:latin typeface="BankGothic Lt BT" panose="020B0607020203060204" pitchFamily="34" charset="0"/>
                <a:cs typeface="Trebuchet MS"/>
              </a:rPr>
              <a:t> </a:t>
            </a:r>
            <a:r>
              <a:rPr sz="3000" b="1" dirty="0">
                <a:solidFill>
                  <a:srgbClr val="3A3A3A"/>
                </a:solidFill>
                <a:latin typeface="BankGothic Lt BT" panose="020B0607020203060204" pitchFamily="34" charset="0"/>
                <a:cs typeface="Trebuchet MS"/>
              </a:rPr>
              <a:t>and</a:t>
            </a:r>
            <a:r>
              <a:rPr sz="3000" b="1" spc="-25" dirty="0">
                <a:solidFill>
                  <a:srgbClr val="3A3A3A"/>
                </a:solidFill>
                <a:latin typeface="BankGothic Lt BT" panose="020B0607020203060204" pitchFamily="34" charset="0"/>
                <a:cs typeface="Trebuchet MS"/>
              </a:rPr>
              <a:t> </a:t>
            </a:r>
            <a:r>
              <a:rPr lang="en-IN" sz="3000" b="1" spc="-5" dirty="0">
                <a:solidFill>
                  <a:srgbClr val="3A3A3A"/>
                </a:solidFill>
                <a:latin typeface="BankGothic Lt BT" panose="020B0607020203060204" pitchFamily="34" charset="0"/>
                <a:cs typeface="Trebuchet MS"/>
              </a:rPr>
              <a:t>MEP</a:t>
            </a:r>
            <a:r>
              <a:rPr sz="3000" b="1" spc="-30" dirty="0">
                <a:solidFill>
                  <a:srgbClr val="3A3A3A"/>
                </a:solidFill>
                <a:latin typeface="BankGothic Lt BT" panose="020B0607020203060204" pitchFamily="34" charset="0"/>
                <a:cs typeface="Trebuchet MS"/>
              </a:rPr>
              <a:t> </a:t>
            </a:r>
            <a:r>
              <a:rPr sz="3000" b="1" spc="-5" dirty="0">
                <a:solidFill>
                  <a:srgbClr val="3A3A3A"/>
                </a:solidFill>
                <a:latin typeface="BankGothic Lt BT" panose="020B0607020203060204" pitchFamily="34" charset="0"/>
                <a:cs typeface="Trebuchet MS"/>
              </a:rPr>
              <a:t>Solutions</a:t>
            </a:r>
            <a:r>
              <a:rPr lang="en-IN" sz="3000" b="1" spc="-5" dirty="0">
                <a:solidFill>
                  <a:srgbClr val="3A3A3A"/>
                </a:solidFill>
                <a:latin typeface="BankGothic Lt BT" panose="020B0607020203060204" pitchFamily="34" charset="0"/>
                <a:cs typeface="Trebuchet MS"/>
              </a:rPr>
              <a:t>)</a:t>
            </a:r>
          </a:p>
        </p:txBody>
      </p:sp>
      <p:sp>
        <p:nvSpPr>
          <p:cNvPr id="4" name="object 4"/>
          <p:cNvSpPr txBox="1"/>
          <p:nvPr/>
        </p:nvSpPr>
        <p:spPr>
          <a:xfrm>
            <a:off x="0" y="6254757"/>
            <a:ext cx="5692775" cy="596958"/>
          </a:xfrm>
          <a:prstGeom prst="rect">
            <a:avLst/>
          </a:prstGeom>
        </p:spPr>
        <p:txBody>
          <a:bodyPr vert="horz" wrap="square" lIns="0" tIns="12065" rIns="0" bIns="0" rtlCol="0">
            <a:spAutoFit/>
          </a:bodyPr>
          <a:lstStyle/>
          <a:p>
            <a:pPr marL="12065">
              <a:lnSpc>
                <a:spcPct val="100000"/>
              </a:lnSpc>
              <a:spcBef>
                <a:spcPts val="95"/>
              </a:spcBef>
              <a:tabLst>
                <a:tab pos="351155" algn="l"/>
                <a:tab pos="351790" algn="l"/>
              </a:tabLst>
            </a:pPr>
            <a:r>
              <a:rPr sz="1900" b="1" spc="-5" dirty="0">
                <a:solidFill>
                  <a:srgbClr val="3A3A3A"/>
                </a:solidFill>
                <a:latin typeface="Trebuchet MS"/>
                <a:cs typeface="Trebuchet MS"/>
              </a:rPr>
              <a:t>Email</a:t>
            </a:r>
            <a:r>
              <a:rPr sz="1900" b="1" spc="15" dirty="0">
                <a:solidFill>
                  <a:srgbClr val="3A3A3A"/>
                </a:solidFill>
                <a:latin typeface="Trebuchet MS"/>
                <a:cs typeface="Trebuchet MS"/>
              </a:rPr>
              <a:t> </a:t>
            </a:r>
            <a:r>
              <a:rPr sz="1900" b="1" spc="-5" dirty="0">
                <a:solidFill>
                  <a:srgbClr val="3A3A3A"/>
                </a:solidFill>
                <a:latin typeface="Trebuchet MS"/>
                <a:cs typeface="Trebuchet MS"/>
              </a:rPr>
              <a:t>:-</a:t>
            </a:r>
            <a:r>
              <a:rPr sz="1900" b="1" spc="20" dirty="0">
                <a:solidFill>
                  <a:srgbClr val="99C93B"/>
                </a:solidFill>
                <a:latin typeface="Trebuchet MS"/>
                <a:cs typeface="Trebuchet MS"/>
              </a:rPr>
              <a:t> </a:t>
            </a:r>
            <a:r>
              <a:rPr sz="1900" b="1" spc="-5" dirty="0">
                <a:uFill>
                  <a:solidFill>
                    <a:srgbClr val="99C93B"/>
                  </a:solidFill>
                </a:uFill>
                <a:latin typeface="Trebuchet MS"/>
                <a:cs typeface="Trebuchet MS"/>
              </a:rPr>
              <a:t>info@shalvin.org</a:t>
            </a:r>
            <a:r>
              <a:rPr sz="1900" b="1" spc="60" dirty="0">
                <a:latin typeface="Trebuchet MS"/>
                <a:cs typeface="Trebuchet MS"/>
              </a:rPr>
              <a:t> </a:t>
            </a:r>
            <a:r>
              <a:rPr sz="1900" b="1" spc="-5" dirty="0">
                <a:latin typeface="Trebuchet MS"/>
                <a:cs typeface="Trebuchet MS"/>
              </a:rPr>
              <a:t>,</a:t>
            </a:r>
            <a:r>
              <a:rPr sz="1900" b="1" spc="-5" dirty="0">
                <a:uFill>
                  <a:solidFill>
                    <a:srgbClr val="99C93B"/>
                  </a:solidFill>
                </a:uFill>
                <a:latin typeface="Trebuchet MS"/>
                <a:cs typeface="Trebuchet MS"/>
              </a:rPr>
              <a:t>projects@shalvin.org</a:t>
            </a:r>
            <a:endParaRPr sz="1900" dirty="0">
              <a:latin typeface="Trebuchet MS"/>
              <a:cs typeface="Trebuchet MS"/>
            </a:endParaRPr>
          </a:p>
          <a:p>
            <a:pPr marL="12065">
              <a:lnSpc>
                <a:spcPct val="100000"/>
              </a:lnSpc>
              <a:spcBef>
                <a:spcPts val="5"/>
              </a:spcBef>
              <a:tabLst>
                <a:tab pos="355600" algn="l"/>
                <a:tab pos="356235" algn="l"/>
              </a:tabLst>
            </a:pPr>
            <a:r>
              <a:rPr sz="1900" b="1" spc="-5" dirty="0">
                <a:solidFill>
                  <a:srgbClr val="3A3A3A"/>
                </a:solidFill>
                <a:latin typeface="Trebuchet MS"/>
                <a:cs typeface="Trebuchet MS"/>
              </a:rPr>
              <a:t>Contact</a:t>
            </a:r>
            <a:r>
              <a:rPr sz="1900" b="1" spc="5" dirty="0">
                <a:solidFill>
                  <a:srgbClr val="3A3A3A"/>
                </a:solidFill>
                <a:latin typeface="Trebuchet MS"/>
                <a:cs typeface="Trebuchet MS"/>
              </a:rPr>
              <a:t> </a:t>
            </a:r>
            <a:r>
              <a:rPr sz="1900" b="1" spc="-5" dirty="0">
                <a:solidFill>
                  <a:srgbClr val="3A3A3A"/>
                </a:solidFill>
                <a:latin typeface="Trebuchet MS"/>
                <a:cs typeface="Trebuchet MS"/>
              </a:rPr>
              <a:t>:- </a:t>
            </a:r>
            <a:r>
              <a:rPr sz="1900" b="1" dirty="0">
                <a:solidFill>
                  <a:srgbClr val="3A3A3A"/>
                </a:solidFill>
                <a:latin typeface="Trebuchet MS"/>
                <a:cs typeface="Trebuchet MS"/>
              </a:rPr>
              <a:t>9327395916,</a:t>
            </a:r>
            <a:r>
              <a:rPr sz="1900" b="1" spc="-25" dirty="0">
                <a:solidFill>
                  <a:srgbClr val="3A3A3A"/>
                </a:solidFill>
                <a:latin typeface="Trebuchet MS"/>
                <a:cs typeface="Trebuchet MS"/>
              </a:rPr>
              <a:t> </a:t>
            </a:r>
            <a:r>
              <a:rPr sz="1900" b="1" dirty="0">
                <a:solidFill>
                  <a:srgbClr val="3A3A3A"/>
                </a:solidFill>
                <a:latin typeface="Trebuchet MS"/>
                <a:cs typeface="Trebuchet MS"/>
              </a:rPr>
              <a:t>7802805114</a:t>
            </a:r>
            <a:endParaRPr sz="1900" dirty="0">
              <a:latin typeface="Trebuchet MS"/>
              <a:cs typeface="Trebuchet MS"/>
            </a:endParaRPr>
          </a:p>
        </p:txBody>
      </p:sp>
      <p:pic>
        <p:nvPicPr>
          <p:cNvPr id="7" name="Picture 6">
            <a:extLst>
              <a:ext uri="{FF2B5EF4-FFF2-40B4-BE49-F238E27FC236}">
                <a16:creationId xmlns:a16="http://schemas.microsoft.com/office/drawing/2014/main" id="{92F371DE-653F-9B34-551C-FBCB854F6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470" y="884430"/>
            <a:ext cx="4171059" cy="41710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95775" y="114300"/>
            <a:ext cx="16487773" cy="6743698"/>
            <a:chOff x="-4295775" y="114300"/>
            <a:chExt cx="16487773" cy="6743698"/>
          </a:xfrm>
        </p:grpSpPr>
        <p:pic>
          <p:nvPicPr>
            <p:cNvPr id="3" name="object 3"/>
            <p:cNvPicPr/>
            <p:nvPr/>
          </p:nvPicPr>
          <p:blipFill>
            <a:blip r:embed="rId2" cstate="print"/>
            <a:stretch>
              <a:fillRect/>
            </a:stretch>
          </p:blipFill>
          <p:spPr>
            <a:xfrm>
              <a:off x="71627" y="449580"/>
              <a:ext cx="12120371" cy="2392680"/>
            </a:xfrm>
            <a:prstGeom prst="rect">
              <a:avLst/>
            </a:prstGeom>
          </p:spPr>
        </p:pic>
        <p:pic>
          <p:nvPicPr>
            <p:cNvPr id="4" name="object 4"/>
            <p:cNvPicPr/>
            <p:nvPr/>
          </p:nvPicPr>
          <p:blipFill>
            <a:blip r:embed="rId3" cstate="print"/>
            <a:stretch>
              <a:fillRect/>
            </a:stretch>
          </p:blipFill>
          <p:spPr>
            <a:xfrm>
              <a:off x="-4295775" y="114300"/>
              <a:ext cx="16487773" cy="6743698"/>
            </a:xfrm>
            <a:prstGeom prst="rect">
              <a:avLst/>
            </a:prstGeom>
          </p:spPr>
        </p:pic>
      </p:grpSp>
      <p:sp>
        <p:nvSpPr>
          <p:cNvPr id="5" name="object 5"/>
          <p:cNvSpPr txBox="1"/>
          <p:nvPr/>
        </p:nvSpPr>
        <p:spPr>
          <a:xfrm>
            <a:off x="71627" y="76200"/>
            <a:ext cx="5453380" cy="285750"/>
          </a:xfrm>
          <a:prstGeom prst="rect">
            <a:avLst/>
          </a:prstGeom>
        </p:spPr>
        <p:txBody>
          <a:bodyPr vert="horz" wrap="square" lIns="0" tIns="13335" rIns="0" bIns="0" rtlCol="0">
            <a:spAutoFit/>
          </a:bodyPr>
          <a:lstStyle/>
          <a:p>
            <a:pPr marL="12700">
              <a:lnSpc>
                <a:spcPct val="100000"/>
              </a:lnSpc>
              <a:spcBef>
                <a:spcPts val="105"/>
              </a:spcBef>
            </a:pPr>
            <a:r>
              <a:rPr sz="1700" b="1" spc="-5" dirty="0">
                <a:solidFill>
                  <a:srgbClr val="3A3A3A"/>
                </a:solidFill>
                <a:latin typeface="Trebuchet MS"/>
                <a:cs typeface="Trebuchet MS"/>
              </a:rPr>
              <a:t>Ongoing</a:t>
            </a:r>
            <a:r>
              <a:rPr lang="en-IN" sz="1700" b="1" spc="-5" dirty="0">
                <a:solidFill>
                  <a:srgbClr val="3A3A3A"/>
                </a:solidFill>
                <a:latin typeface="Trebuchet MS"/>
                <a:cs typeface="Trebuchet MS"/>
              </a:rPr>
              <a:t> Industrial</a:t>
            </a:r>
            <a:r>
              <a:rPr sz="1700" b="1" spc="-20" dirty="0">
                <a:solidFill>
                  <a:srgbClr val="3A3A3A"/>
                </a:solidFill>
                <a:latin typeface="Trebuchet MS"/>
                <a:cs typeface="Trebuchet MS"/>
              </a:rPr>
              <a:t> </a:t>
            </a:r>
            <a:r>
              <a:rPr sz="1700" b="1" spc="-5" dirty="0">
                <a:solidFill>
                  <a:srgbClr val="3A3A3A"/>
                </a:solidFill>
                <a:latin typeface="Trebuchet MS"/>
                <a:cs typeface="Trebuchet MS"/>
              </a:rPr>
              <a:t>Project</a:t>
            </a:r>
            <a:r>
              <a:rPr sz="1700" b="1" spc="-10" dirty="0">
                <a:solidFill>
                  <a:srgbClr val="3A3A3A"/>
                </a:solidFill>
                <a:latin typeface="Trebuchet MS"/>
                <a:cs typeface="Trebuchet MS"/>
              </a:rPr>
              <a:t> </a:t>
            </a:r>
            <a:r>
              <a:rPr sz="1700" b="1" dirty="0">
                <a:solidFill>
                  <a:srgbClr val="3A3A3A"/>
                </a:solidFill>
                <a:latin typeface="Trebuchet MS"/>
                <a:cs typeface="Trebuchet MS"/>
              </a:rPr>
              <a:t>Images</a:t>
            </a:r>
            <a:r>
              <a:rPr sz="1700" b="1" spc="-5" dirty="0">
                <a:solidFill>
                  <a:srgbClr val="3A3A3A"/>
                </a:solidFill>
                <a:latin typeface="Trebuchet MS"/>
                <a:cs typeface="Trebuchet MS"/>
              </a:rPr>
              <a:t> </a:t>
            </a:r>
            <a:r>
              <a:rPr sz="1700" b="1" dirty="0">
                <a:solidFill>
                  <a:srgbClr val="3A3A3A"/>
                </a:solidFill>
                <a:latin typeface="Trebuchet MS"/>
                <a:cs typeface="Trebuchet MS"/>
              </a:rPr>
              <a:t>-</a:t>
            </a:r>
            <a:r>
              <a:rPr sz="1700" b="1" spc="-90" dirty="0">
                <a:solidFill>
                  <a:srgbClr val="3A3A3A"/>
                </a:solidFill>
                <a:latin typeface="Trebuchet MS"/>
                <a:cs typeface="Trebuchet MS"/>
              </a:rPr>
              <a:t> </a:t>
            </a:r>
            <a:r>
              <a:rPr sz="1700" b="1" dirty="0">
                <a:solidFill>
                  <a:srgbClr val="3A3A3A"/>
                </a:solidFill>
                <a:latin typeface="Trebuchet MS"/>
                <a:cs typeface="Trebuchet MS"/>
              </a:rPr>
              <a:t>Ahmedabad</a:t>
            </a:r>
            <a:endParaRPr sz="1700" dirty="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98499"/>
            <a:ext cx="12225337" cy="6459500"/>
            <a:chOff x="0" y="398499"/>
            <a:chExt cx="12225337" cy="6459500"/>
          </a:xfrm>
        </p:grpSpPr>
        <p:pic>
          <p:nvPicPr>
            <p:cNvPr id="3" name="object 3"/>
            <p:cNvPicPr/>
            <p:nvPr/>
          </p:nvPicPr>
          <p:blipFill>
            <a:blip r:embed="rId2" cstate="print"/>
            <a:stretch>
              <a:fillRect/>
            </a:stretch>
          </p:blipFill>
          <p:spPr>
            <a:xfrm>
              <a:off x="33338" y="398499"/>
              <a:ext cx="12191999" cy="3387852"/>
            </a:xfrm>
            <a:prstGeom prst="rect">
              <a:avLst/>
            </a:prstGeom>
          </p:spPr>
        </p:pic>
        <p:pic>
          <p:nvPicPr>
            <p:cNvPr id="4" name="object 4"/>
            <p:cNvPicPr/>
            <p:nvPr/>
          </p:nvPicPr>
          <p:blipFill>
            <a:blip r:embed="rId3" cstate="print"/>
            <a:stretch>
              <a:fillRect/>
            </a:stretch>
          </p:blipFill>
          <p:spPr>
            <a:xfrm>
              <a:off x="0" y="3860291"/>
              <a:ext cx="12191999" cy="2997708"/>
            </a:xfrm>
            <a:prstGeom prst="rect">
              <a:avLst/>
            </a:prstGeom>
          </p:spPr>
        </p:pic>
      </p:grpSp>
      <p:sp>
        <p:nvSpPr>
          <p:cNvPr id="5" name="object 5"/>
          <p:cNvSpPr txBox="1"/>
          <p:nvPr/>
        </p:nvSpPr>
        <p:spPr>
          <a:xfrm>
            <a:off x="61061" y="14681"/>
            <a:ext cx="6238240" cy="300355"/>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3A3A3A"/>
                </a:solidFill>
                <a:latin typeface="Tahoma"/>
                <a:cs typeface="Tahoma"/>
              </a:rPr>
              <a:t>Reference</a:t>
            </a:r>
            <a:r>
              <a:rPr sz="1800" b="1" spc="-50" dirty="0">
                <a:solidFill>
                  <a:srgbClr val="3A3A3A"/>
                </a:solidFill>
                <a:latin typeface="Tahoma"/>
                <a:cs typeface="Tahoma"/>
              </a:rPr>
              <a:t> Images</a:t>
            </a:r>
            <a:r>
              <a:rPr sz="1800" b="1" spc="-35" dirty="0">
                <a:solidFill>
                  <a:srgbClr val="3A3A3A"/>
                </a:solidFill>
                <a:latin typeface="Tahoma"/>
                <a:cs typeface="Tahoma"/>
              </a:rPr>
              <a:t> </a:t>
            </a:r>
            <a:r>
              <a:rPr sz="1800" b="1" spc="-100" dirty="0">
                <a:solidFill>
                  <a:srgbClr val="3A3A3A"/>
                </a:solidFill>
                <a:latin typeface="Tahoma"/>
                <a:cs typeface="Tahoma"/>
              </a:rPr>
              <a:t>from</a:t>
            </a:r>
            <a:r>
              <a:rPr sz="1800" b="1" spc="-40" dirty="0">
                <a:solidFill>
                  <a:srgbClr val="3A3A3A"/>
                </a:solidFill>
                <a:latin typeface="Tahoma"/>
                <a:cs typeface="Tahoma"/>
              </a:rPr>
              <a:t> </a:t>
            </a:r>
            <a:r>
              <a:rPr sz="1800" b="1" spc="-15" dirty="0">
                <a:solidFill>
                  <a:srgbClr val="3A3A3A"/>
                </a:solidFill>
                <a:latin typeface="Tahoma"/>
                <a:cs typeface="Tahoma"/>
              </a:rPr>
              <a:t>some</a:t>
            </a:r>
            <a:r>
              <a:rPr sz="1800" b="1" spc="-45" dirty="0">
                <a:solidFill>
                  <a:srgbClr val="3A3A3A"/>
                </a:solidFill>
                <a:latin typeface="Tahoma"/>
                <a:cs typeface="Tahoma"/>
              </a:rPr>
              <a:t> </a:t>
            </a:r>
            <a:r>
              <a:rPr sz="1800" b="1" spc="-75" dirty="0">
                <a:solidFill>
                  <a:srgbClr val="3A3A3A"/>
                </a:solidFill>
                <a:latin typeface="Tahoma"/>
                <a:cs typeface="Tahoma"/>
              </a:rPr>
              <a:t>of</a:t>
            </a:r>
            <a:r>
              <a:rPr sz="1800" b="1" spc="-40" dirty="0">
                <a:solidFill>
                  <a:srgbClr val="3A3A3A"/>
                </a:solidFill>
                <a:latin typeface="Tahoma"/>
                <a:cs typeface="Tahoma"/>
              </a:rPr>
              <a:t> </a:t>
            </a:r>
            <a:r>
              <a:rPr sz="1800" b="1" spc="-85" dirty="0">
                <a:solidFill>
                  <a:srgbClr val="3A3A3A"/>
                </a:solidFill>
                <a:latin typeface="Tahoma"/>
                <a:cs typeface="Tahoma"/>
              </a:rPr>
              <a:t>our</a:t>
            </a:r>
            <a:r>
              <a:rPr sz="1800" b="1" spc="-35" dirty="0">
                <a:solidFill>
                  <a:srgbClr val="3A3A3A"/>
                </a:solidFill>
                <a:latin typeface="Tahoma"/>
                <a:cs typeface="Tahoma"/>
              </a:rPr>
              <a:t> </a:t>
            </a:r>
            <a:r>
              <a:rPr sz="1800" b="1" spc="-75" dirty="0">
                <a:solidFill>
                  <a:srgbClr val="3A3A3A"/>
                </a:solidFill>
                <a:latin typeface="Tahoma"/>
                <a:cs typeface="Tahoma"/>
              </a:rPr>
              <a:t>prestigious</a:t>
            </a:r>
            <a:r>
              <a:rPr sz="1800" b="1" spc="-35" dirty="0">
                <a:solidFill>
                  <a:srgbClr val="3A3A3A"/>
                </a:solidFill>
                <a:latin typeface="Tahoma"/>
                <a:cs typeface="Tahoma"/>
              </a:rPr>
              <a:t> </a:t>
            </a:r>
            <a:r>
              <a:rPr sz="1800" b="1" spc="-50" dirty="0">
                <a:solidFill>
                  <a:srgbClr val="3A3A3A"/>
                </a:solidFill>
                <a:latin typeface="Tahoma"/>
                <a:cs typeface="Tahoma"/>
              </a:rPr>
              <a:t>projects.</a:t>
            </a:r>
            <a:endParaRPr sz="1800" dirty="0">
              <a:latin typeface="Tahoma"/>
              <a:cs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063739318"/>
              </p:ext>
            </p:extLst>
          </p:nvPr>
        </p:nvGraphicFramePr>
        <p:xfrm>
          <a:off x="327482" y="124079"/>
          <a:ext cx="11559718" cy="6592870"/>
        </p:xfrm>
        <a:graphic>
          <a:graphicData uri="http://schemas.openxmlformats.org/drawingml/2006/table">
            <a:tbl>
              <a:tblPr firstRow="1" bandRow="1">
                <a:tableStyleId>{3C2FFA5D-87B4-456A-9821-1D502468CF0F}</a:tableStyleId>
              </a:tblPr>
              <a:tblGrid>
                <a:gridCol w="11559718">
                  <a:extLst>
                    <a:ext uri="{9D8B030D-6E8A-4147-A177-3AD203B41FA5}">
                      <a16:colId xmlns:a16="http://schemas.microsoft.com/office/drawing/2014/main" val="20000"/>
                    </a:ext>
                  </a:extLst>
                </a:gridCol>
              </a:tblGrid>
              <a:tr h="274124">
                <a:tc>
                  <a:txBody>
                    <a:bodyPr/>
                    <a:lstStyle/>
                    <a:p>
                      <a:pPr marL="90805">
                        <a:lnSpc>
                          <a:spcPct val="100000"/>
                        </a:lnSpc>
                        <a:spcBef>
                          <a:spcPts val="325"/>
                        </a:spcBef>
                      </a:pPr>
                      <a:r>
                        <a:rPr sz="1800" b="1" spc="-5" dirty="0">
                          <a:solidFill>
                            <a:srgbClr val="3A3A3A"/>
                          </a:solidFill>
                        </a:rPr>
                        <a:t>Proj</a:t>
                      </a:r>
                      <a:r>
                        <a:rPr sz="1800" b="1" spc="5" dirty="0">
                          <a:solidFill>
                            <a:srgbClr val="3A3A3A"/>
                          </a:solidFill>
                        </a:rPr>
                        <a:t>e</a:t>
                      </a:r>
                      <a:r>
                        <a:rPr sz="1800" b="1" spc="-5" dirty="0">
                          <a:solidFill>
                            <a:srgbClr val="3A3A3A"/>
                          </a:solidFill>
                        </a:rPr>
                        <a:t>c</a:t>
                      </a:r>
                      <a:r>
                        <a:rPr sz="1800" b="1" dirty="0">
                          <a:solidFill>
                            <a:srgbClr val="3A3A3A"/>
                          </a:solidFill>
                        </a:rPr>
                        <a:t>t</a:t>
                      </a:r>
                      <a:r>
                        <a:rPr sz="1800" b="1" spc="-35" dirty="0">
                          <a:solidFill>
                            <a:srgbClr val="3A3A3A"/>
                          </a:solidFill>
                        </a:rPr>
                        <a:t> </a:t>
                      </a:r>
                      <a:r>
                        <a:rPr sz="1800" b="1" dirty="0">
                          <a:solidFill>
                            <a:srgbClr val="3A3A3A"/>
                          </a:solidFill>
                        </a:rPr>
                        <a:t>List</a:t>
                      </a:r>
                      <a:endParaRPr sz="1800" dirty="0">
                        <a:latin typeface="Tahoma"/>
                        <a:cs typeface="Tahoma"/>
                      </a:endParaRPr>
                    </a:p>
                  </a:txBody>
                  <a:tcPr marL="0" marR="0" marT="41275" marB="0"/>
                </a:tc>
                <a:extLst>
                  <a:ext uri="{0D108BD9-81ED-4DB2-BD59-A6C34878D82A}">
                    <a16:rowId xmlns:a16="http://schemas.microsoft.com/office/drawing/2014/main" val="10000"/>
                  </a:ext>
                </a:extLst>
              </a:tr>
              <a:tr h="274124">
                <a:tc>
                  <a:txBody>
                    <a:bodyPr/>
                    <a:lstStyle/>
                    <a:p>
                      <a:pPr marL="377825" indent="-287655">
                        <a:lnSpc>
                          <a:spcPct val="100000"/>
                        </a:lnSpc>
                        <a:spcBef>
                          <a:spcPts val="325"/>
                        </a:spcBef>
                        <a:buFont typeface="Arial MT"/>
                        <a:buChar char="•"/>
                        <a:tabLst>
                          <a:tab pos="377825" algn="l"/>
                          <a:tab pos="378460" algn="l"/>
                        </a:tabLst>
                      </a:pPr>
                      <a:r>
                        <a:rPr lang="en-IN" sz="1400" spc="5" dirty="0">
                          <a:solidFill>
                            <a:schemeClr val="dk1"/>
                          </a:solidFill>
                          <a:latin typeface="Century Gothic" panose="020B0502020202020204" pitchFamily="34" charset="0"/>
                          <a:ea typeface="+mn-ea"/>
                          <a:cs typeface="+mn-cs"/>
                        </a:rPr>
                        <a:t>AHMEDABAD INTERNATIONAL AIRPORT – 3600 TR</a:t>
                      </a:r>
                      <a:endParaRPr sz="1400" spc="5" dirty="0">
                        <a:solidFill>
                          <a:schemeClr val="dk1"/>
                        </a:solidFill>
                        <a:latin typeface="Century Gothic" panose="020B0502020202020204" pitchFamily="34" charset="0"/>
                        <a:ea typeface="+mn-ea"/>
                        <a:cs typeface="+mn-cs"/>
                      </a:endParaRPr>
                    </a:p>
                  </a:txBody>
                  <a:tcPr marL="0" marR="0" marT="41275" marB="0"/>
                </a:tc>
                <a:extLst>
                  <a:ext uri="{0D108BD9-81ED-4DB2-BD59-A6C34878D82A}">
                    <a16:rowId xmlns:a16="http://schemas.microsoft.com/office/drawing/2014/main" val="1397652555"/>
                  </a:ext>
                </a:extLst>
              </a:tr>
              <a:tr h="274124">
                <a:tc>
                  <a:txBody>
                    <a:bodyPr/>
                    <a:lstStyle/>
                    <a:p>
                      <a:pPr marL="377825" indent="-287655">
                        <a:lnSpc>
                          <a:spcPct val="100000"/>
                        </a:lnSpc>
                        <a:spcBef>
                          <a:spcPts val="325"/>
                        </a:spcBef>
                        <a:buFont typeface="Arial MT"/>
                        <a:buChar char="•"/>
                        <a:tabLst>
                          <a:tab pos="377825" algn="l"/>
                          <a:tab pos="378460" algn="l"/>
                        </a:tabLst>
                      </a:pPr>
                      <a:r>
                        <a:rPr lang="en-US" sz="1400" spc="5" dirty="0">
                          <a:solidFill>
                            <a:schemeClr val="dk1"/>
                          </a:solidFill>
                          <a:latin typeface="Century Gothic" panose="020B0502020202020204" pitchFamily="34" charset="0"/>
                          <a:ea typeface="+mn-ea"/>
                          <a:cs typeface="+mn-cs"/>
                        </a:rPr>
                        <a:t>Divine Green Land Meditation Center (34 HP VRF + AHU)</a:t>
                      </a:r>
                      <a:endParaRPr sz="1400" spc="5" dirty="0">
                        <a:solidFill>
                          <a:schemeClr val="dk1"/>
                        </a:solidFill>
                        <a:latin typeface="Century Gothic" panose="020B0502020202020204" pitchFamily="34" charset="0"/>
                        <a:ea typeface="+mn-ea"/>
                        <a:cs typeface="+mn-cs"/>
                      </a:endParaRPr>
                    </a:p>
                  </a:txBody>
                  <a:tcPr marL="0" marR="0" marT="41275" marB="0"/>
                </a:tc>
                <a:extLst>
                  <a:ext uri="{0D108BD9-81ED-4DB2-BD59-A6C34878D82A}">
                    <a16:rowId xmlns:a16="http://schemas.microsoft.com/office/drawing/2014/main" val="3928785199"/>
                  </a:ext>
                </a:extLst>
              </a:tr>
              <a:tr h="274124">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O2H Discovery Private Limited. [ Process Chilled Water Piping. ]</a:t>
                      </a:r>
                      <a:r>
                        <a:rPr lang="en-US" sz="1400" spc="5" dirty="0">
                          <a:solidFill>
                            <a:schemeClr val="dk1"/>
                          </a:solidFill>
                          <a:latin typeface="Century Gothic" panose="020B0502020202020204" pitchFamily="34" charset="0"/>
                          <a:ea typeface="+mn-ea"/>
                          <a:cs typeface="+mn-cs"/>
                        </a:rPr>
                        <a:t>  ( 100 TR Chilled Water and Condenser Water  Piping + Manifolds )</a:t>
                      </a:r>
                      <a:endParaRPr sz="1400" spc="5" dirty="0">
                        <a:solidFill>
                          <a:schemeClr val="dk1"/>
                        </a:solidFill>
                        <a:latin typeface="Century Gothic" panose="020B0502020202020204" pitchFamily="34" charset="0"/>
                        <a:ea typeface="+mn-ea"/>
                        <a:cs typeface="+mn-cs"/>
                      </a:endParaRPr>
                    </a:p>
                  </a:txBody>
                  <a:tcPr marL="0" marR="0" marT="41275" marB="0"/>
                </a:tc>
                <a:extLst>
                  <a:ext uri="{0D108BD9-81ED-4DB2-BD59-A6C34878D82A}">
                    <a16:rowId xmlns:a16="http://schemas.microsoft.com/office/drawing/2014/main" val="10001"/>
                  </a:ext>
                </a:extLst>
              </a:tr>
              <a:tr h="274124">
                <a:tc>
                  <a:txBody>
                    <a:bodyPr/>
                    <a:lstStyle/>
                    <a:p>
                      <a:pPr marL="377825" indent="-287655">
                        <a:lnSpc>
                          <a:spcPct val="100000"/>
                        </a:lnSpc>
                        <a:spcBef>
                          <a:spcPts val="325"/>
                        </a:spcBef>
                        <a:buFont typeface="Arial MT"/>
                        <a:buChar char="•"/>
                        <a:tabLst>
                          <a:tab pos="377825" algn="l"/>
                          <a:tab pos="378460" algn="l"/>
                        </a:tabLst>
                      </a:pPr>
                      <a:r>
                        <a:rPr lang="en-IN" sz="1400" spc="5" dirty="0">
                          <a:solidFill>
                            <a:schemeClr val="dk1"/>
                          </a:solidFill>
                          <a:latin typeface="Century Gothic" panose="020B0502020202020204" pitchFamily="34" charset="0"/>
                          <a:ea typeface="+mn-ea"/>
                          <a:cs typeface="+mn-cs"/>
                        </a:rPr>
                        <a:t>Laxmi Hospitality – 190 TR (2 Restaurants and 3 banquet Halls)</a:t>
                      </a:r>
                      <a:endParaRPr sz="1400" spc="5" dirty="0">
                        <a:solidFill>
                          <a:schemeClr val="dk1"/>
                        </a:solidFill>
                        <a:latin typeface="Century Gothic" panose="020B0502020202020204" pitchFamily="34" charset="0"/>
                        <a:ea typeface="+mn-ea"/>
                        <a:cs typeface="+mn-cs"/>
                      </a:endParaRPr>
                    </a:p>
                  </a:txBody>
                  <a:tcPr marL="0" marR="0" marT="41275" marB="0"/>
                </a:tc>
                <a:extLst>
                  <a:ext uri="{0D108BD9-81ED-4DB2-BD59-A6C34878D82A}">
                    <a16:rowId xmlns:a16="http://schemas.microsoft.com/office/drawing/2014/main" val="1816582921"/>
                  </a:ext>
                </a:extLst>
              </a:tr>
              <a:tr h="274124">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O2H Discovery Private Limited. [ ADL Lab Ventilation ]</a:t>
                      </a:r>
                    </a:p>
                  </a:txBody>
                  <a:tcPr marL="0" marR="0" marT="41275" marB="0"/>
                </a:tc>
                <a:extLst>
                  <a:ext uri="{0D108BD9-81ED-4DB2-BD59-A6C34878D82A}">
                    <a16:rowId xmlns:a16="http://schemas.microsoft.com/office/drawing/2014/main" val="10002"/>
                  </a:ext>
                </a:extLst>
              </a:tr>
              <a:tr h="274124">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O2H Discovery Private Limited. [ Cooling Tower Installation, Testing &amp; Commissioning ]</a:t>
                      </a:r>
                      <a:endParaRPr sz="1400" spc="5">
                        <a:solidFill>
                          <a:schemeClr val="dk1"/>
                        </a:solidFill>
                        <a:latin typeface="Century Gothic" panose="020B0502020202020204" pitchFamily="34" charset="0"/>
                        <a:ea typeface="+mn-ea"/>
                        <a:cs typeface="+mn-cs"/>
                      </a:endParaRPr>
                    </a:p>
                  </a:txBody>
                  <a:tcPr marL="0" marR="0" marT="41275" marB="0"/>
                </a:tc>
                <a:extLst>
                  <a:ext uri="{0D108BD9-81ED-4DB2-BD59-A6C34878D82A}">
                    <a16:rowId xmlns:a16="http://schemas.microsoft.com/office/drawing/2014/main" val="10003"/>
                  </a:ext>
                </a:extLst>
              </a:tr>
              <a:tr h="274124">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O2H Discovery Private Limited. [ Ventilation Louvers ]</a:t>
                      </a:r>
                    </a:p>
                  </a:txBody>
                  <a:tcPr marL="0" marR="0" marT="41275" marB="0"/>
                </a:tc>
                <a:extLst>
                  <a:ext uri="{0D108BD9-81ED-4DB2-BD59-A6C34878D82A}">
                    <a16:rowId xmlns:a16="http://schemas.microsoft.com/office/drawing/2014/main" val="10004"/>
                  </a:ext>
                </a:extLst>
              </a:tr>
              <a:tr h="274124">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O2H Discovery Private Limited. [ Chilled Water Unit SITC ]</a:t>
                      </a:r>
                    </a:p>
                  </a:txBody>
                  <a:tcPr marL="0" marR="0" marT="41275" marB="0"/>
                </a:tc>
                <a:extLst>
                  <a:ext uri="{0D108BD9-81ED-4DB2-BD59-A6C34878D82A}">
                    <a16:rowId xmlns:a16="http://schemas.microsoft.com/office/drawing/2014/main" val="10005"/>
                  </a:ext>
                </a:extLst>
              </a:tr>
              <a:tr h="274124">
                <a:tc>
                  <a:txBody>
                    <a:bodyPr/>
                    <a:lstStyle/>
                    <a:p>
                      <a:pPr marL="377825" indent="-287655">
                        <a:lnSpc>
                          <a:spcPct val="100000"/>
                        </a:lnSpc>
                        <a:spcBef>
                          <a:spcPts val="325"/>
                        </a:spcBef>
                        <a:buFont typeface="Arial MT"/>
                        <a:buChar char="•"/>
                        <a:tabLst>
                          <a:tab pos="377825" algn="l"/>
                          <a:tab pos="378460" algn="l"/>
                          <a:tab pos="5332730" algn="l"/>
                        </a:tabLst>
                      </a:pPr>
                      <a:r>
                        <a:rPr sz="1400" spc="5" dirty="0">
                          <a:solidFill>
                            <a:schemeClr val="dk1"/>
                          </a:solidFill>
                          <a:latin typeface="Century Gothic" panose="020B0502020202020204" pitchFamily="34" charset="0"/>
                          <a:ea typeface="+mn-ea"/>
                          <a:cs typeface="+mn-cs"/>
                        </a:rPr>
                        <a:t>Mitsui Chemicals Solar PV Testing laboratory</a:t>
                      </a:r>
                      <a:r>
                        <a:rPr lang="en-IN" sz="1400" spc="5" dirty="0">
                          <a:solidFill>
                            <a:schemeClr val="dk1"/>
                          </a:solidFill>
                          <a:latin typeface="Century Gothic" panose="020B0502020202020204" pitchFamily="34" charset="0"/>
                          <a:ea typeface="+mn-ea"/>
                          <a:cs typeface="+mn-cs"/>
                        </a:rPr>
                        <a:t> </a:t>
                      </a:r>
                      <a:r>
                        <a:rPr sz="1400" spc="5" dirty="0">
                          <a:solidFill>
                            <a:schemeClr val="dk1"/>
                          </a:solidFill>
                          <a:latin typeface="Century Gothic" panose="020B0502020202020204" pitchFamily="34" charset="0"/>
                          <a:ea typeface="+mn-ea"/>
                          <a:cs typeface="+mn-cs"/>
                        </a:rPr>
                        <a:t>[ Solar PV Test Bed Ventilation ]</a:t>
                      </a:r>
                    </a:p>
                  </a:txBody>
                  <a:tcPr marL="0" marR="0" marT="41275" marB="0"/>
                </a:tc>
                <a:extLst>
                  <a:ext uri="{0D108BD9-81ED-4DB2-BD59-A6C34878D82A}">
                    <a16:rowId xmlns:a16="http://schemas.microsoft.com/office/drawing/2014/main" val="10006"/>
                  </a:ext>
                </a:extLst>
              </a:tr>
              <a:tr h="512397">
                <a:tc>
                  <a:txBody>
                    <a:bodyPr/>
                    <a:lstStyle/>
                    <a:p>
                      <a:pPr marL="377825" indent="-287655">
                        <a:lnSpc>
                          <a:spcPct val="100000"/>
                        </a:lnSpc>
                        <a:spcBef>
                          <a:spcPts val="325"/>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Mitsui Chemicals Solar PV Testing laboratory</a:t>
                      </a:r>
                    </a:p>
                    <a:p>
                      <a:pPr marL="346075">
                        <a:lnSpc>
                          <a:spcPct val="100000"/>
                        </a:lnSpc>
                        <a:spcBef>
                          <a:spcPts val="5"/>
                        </a:spcBef>
                      </a:pPr>
                      <a:r>
                        <a:rPr sz="1400" spc="5" dirty="0">
                          <a:solidFill>
                            <a:schemeClr val="dk1"/>
                          </a:solidFill>
                          <a:latin typeface="Century Gothic" panose="020B0502020202020204" pitchFamily="34" charset="0"/>
                          <a:ea typeface="+mn-ea"/>
                          <a:cs typeface="+mn-cs"/>
                        </a:rPr>
                        <a:t>(8 TR with Special Application PLC Based Wet Scrubber System)</a:t>
                      </a:r>
                    </a:p>
                  </a:txBody>
                  <a:tcPr marL="0" marR="0" marT="41275" marB="0"/>
                </a:tc>
                <a:extLst>
                  <a:ext uri="{0D108BD9-81ED-4DB2-BD59-A6C34878D82A}">
                    <a16:rowId xmlns:a16="http://schemas.microsoft.com/office/drawing/2014/main" val="10007"/>
                  </a:ext>
                </a:extLst>
              </a:tr>
              <a:tr h="274676">
                <a:tc>
                  <a:txBody>
                    <a:bodyPr/>
                    <a:lstStyle/>
                    <a:p>
                      <a:pPr marL="377825" indent="-287655">
                        <a:lnSpc>
                          <a:spcPct val="100000"/>
                        </a:lnSpc>
                        <a:spcBef>
                          <a:spcPts val="330"/>
                        </a:spcBef>
                        <a:buFont typeface="Arial MT"/>
                        <a:buChar char="•"/>
                        <a:tabLst>
                          <a:tab pos="377825" algn="l"/>
                          <a:tab pos="378460" algn="l"/>
                          <a:tab pos="5314315" algn="l"/>
                        </a:tabLst>
                      </a:pPr>
                      <a:r>
                        <a:rPr sz="1400" spc="5" dirty="0">
                          <a:solidFill>
                            <a:schemeClr val="dk1"/>
                          </a:solidFill>
                          <a:latin typeface="Century Gothic" panose="020B0502020202020204" pitchFamily="34" charset="0"/>
                          <a:ea typeface="+mn-ea"/>
                          <a:cs typeface="+mn-cs"/>
                        </a:rPr>
                        <a:t>Epic Hospital (Low Side Work of Approx. 15</a:t>
                      </a:r>
                      <a:r>
                        <a:rPr lang="en-IN" sz="1400" spc="5" dirty="0">
                          <a:solidFill>
                            <a:schemeClr val="dk1"/>
                          </a:solidFill>
                          <a:latin typeface="Century Gothic" panose="020B0502020202020204" pitchFamily="34" charset="0"/>
                          <a:ea typeface="+mn-ea"/>
                          <a:cs typeface="+mn-cs"/>
                        </a:rPr>
                        <a:t>0 </a:t>
                      </a:r>
                      <a:r>
                        <a:rPr sz="1400" spc="5" dirty="0">
                          <a:solidFill>
                            <a:schemeClr val="dk1"/>
                          </a:solidFill>
                          <a:latin typeface="Century Gothic" panose="020B0502020202020204" pitchFamily="34" charset="0"/>
                          <a:ea typeface="+mn-ea"/>
                          <a:cs typeface="+mn-cs"/>
                        </a:rPr>
                        <a:t>TR</a:t>
                      </a:r>
                      <a:r>
                        <a:rPr lang="en-IN" sz="1400" spc="5" dirty="0">
                          <a:solidFill>
                            <a:schemeClr val="dk1"/>
                          </a:solidFill>
                          <a:latin typeface="Century Gothic" panose="020B0502020202020204" pitchFamily="34" charset="0"/>
                          <a:ea typeface="+mn-ea"/>
                          <a:cs typeface="+mn-cs"/>
                        </a:rPr>
                        <a:t> </a:t>
                      </a:r>
                      <a:r>
                        <a:rPr sz="1400" spc="5" dirty="0">
                          <a:solidFill>
                            <a:schemeClr val="dk1"/>
                          </a:solidFill>
                          <a:latin typeface="Century Gothic" panose="020B0502020202020204" pitchFamily="34" charset="0"/>
                          <a:ea typeface="+mn-ea"/>
                          <a:cs typeface="+mn-cs"/>
                        </a:rPr>
                        <a:t>)</a:t>
                      </a:r>
                    </a:p>
                  </a:txBody>
                  <a:tcPr marL="0" marR="0" marT="41910" marB="0"/>
                </a:tc>
                <a:extLst>
                  <a:ext uri="{0D108BD9-81ED-4DB2-BD59-A6C34878D82A}">
                    <a16:rowId xmlns:a16="http://schemas.microsoft.com/office/drawing/2014/main" val="10008"/>
                  </a:ext>
                </a:extLst>
              </a:tr>
              <a:tr h="274676">
                <a:tc>
                  <a:txBody>
                    <a:bodyPr/>
                    <a:lstStyle/>
                    <a:p>
                      <a:pPr marL="377825" indent="-287655">
                        <a:lnSpc>
                          <a:spcPct val="100000"/>
                        </a:lnSpc>
                        <a:spcBef>
                          <a:spcPts val="330"/>
                        </a:spcBef>
                        <a:buFont typeface="Arial MT"/>
                        <a:buChar char="•"/>
                        <a:tabLst>
                          <a:tab pos="377825" algn="l"/>
                          <a:tab pos="378460" algn="l"/>
                          <a:tab pos="5314315" algn="l"/>
                        </a:tabLst>
                      </a:pPr>
                      <a:r>
                        <a:rPr lang="en-IN" sz="1400" spc="5" dirty="0">
                          <a:solidFill>
                            <a:schemeClr val="dk1"/>
                          </a:solidFill>
                          <a:latin typeface="Century Gothic" panose="020B0502020202020204" pitchFamily="34" charset="0"/>
                          <a:ea typeface="+mn-ea"/>
                          <a:cs typeface="+mn-cs"/>
                        </a:rPr>
                        <a:t>Veda Hospital</a:t>
                      </a:r>
                      <a:endParaRPr sz="1400" spc="5" dirty="0">
                        <a:solidFill>
                          <a:schemeClr val="dk1"/>
                        </a:solidFill>
                        <a:latin typeface="Century Gothic" panose="020B0502020202020204" pitchFamily="34" charset="0"/>
                        <a:ea typeface="+mn-ea"/>
                        <a:cs typeface="+mn-cs"/>
                      </a:endParaRPr>
                    </a:p>
                  </a:txBody>
                  <a:tcPr marL="0" marR="0" marT="41910" marB="0"/>
                </a:tc>
                <a:extLst>
                  <a:ext uri="{0D108BD9-81ED-4DB2-BD59-A6C34878D82A}">
                    <a16:rowId xmlns:a16="http://schemas.microsoft.com/office/drawing/2014/main" val="3497496619"/>
                  </a:ext>
                </a:extLst>
              </a:tr>
              <a:tr h="274676">
                <a:tc>
                  <a:txBody>
                    <a:bodyPr/>
                    <a:lstStyle/>
                    <a:p>
                      <a:pPr marL="377825" indent="-287655">
                        <a:lnSpc>
                          <a:spcPct val="100000"/>
                        </a:lnSpc>
                        <a:spcBef>
                          <a:spcPts val="330"/>
                        </a:spcBef>
                        <a:buFont typeface="Arial MT"/>
                        <a:buChar char="•"/>
                        <a:tabLst>
                          <a:tab pos="377825" algn="l"/>
                          <a:tab pos="378460" algn="l"/>
                          <a:tab pos="5314315" algn="l"/>
                        </a:tabLst>
                      </a:pPr>
                      <a:r>
                        <a:rPr lang="en-US" sz="1400" spc="5" dirty="0">
                          <a:solidFill>
                            <a:schemeClr val="dk1"/>
                          </a:solidFill>
                          <a:latin typeface="Century Gothic" panose="020B0502020202020204" pitchFamily="34" charset="0"/>
                          <a:ea typeface="+mn-ea"/>
                          <a:cs typeface="+mn-cs"/>
                        </a:rPr>
                        <a:t>New Epic Hospital (450 TR)</a:t>
                      </a:r>
                      <a:endParaRPr sz="1400" spc="5" dirty="0">
                        <a:solidFill>
                          <a:schemeClr val="dk1"/>
                        </a:solidFill>
                        <a:latin typeface="Century Gothic" panose="020B0502020202020204" pitchFamily="34" charset="0"/>
                        <a:ea typeface="+mn-ea"/>
                        <a:cs typeface="+mn-cs"/>
                      </a:endParaRPr>
                    </a:p>
                  </a:txBody>
                  <a:tcPr marL="0" marR="0" marT="41910" marB="0"/>
                </a:tc>
                <a:extLst>
                  <a:ext uri="{0D108BD9-81ED-4DB2-BD59-A6C34878D82A}">
                    <a16:rowId xmlns:a16="http://schemas.microsoft.com/office/drawing/2014/main" val="780922695"/>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Vansh Villa (Club House) (87 TR)</a:t>
                      </a:r>
                    </a:p>
                  </a:txBody>
                  <a:tcPr marL="0" marR="0" marT="41910" marB="0"/>
                </a:tc>
                <a:extLst>
                  <a:ext uri="{0D108BD9-81ED-4DB2-BD59-A6C34878D82A}">
                    <a16:rowId xmlns:a16="http://schemas.microsoft.com/office/drawing/2014/main" val="10009"/>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Vansh Villa (Resort)</a:t>
                      </a:r>
                    </a:p>
                  </a:txBody>
                  <a:tcPr marL="0" marR="0" marT="41910" marB="0"/>
                </a:tc>
                <a:extLst>
                  <a:ext uri="{0D108BD9-81ED-4DB2-BD59-A6C34878D82A}">
                    <a16:rowId xmlns:a16="http://schemas.microsoft.com/office/drawing/2014/main" val="10010"/>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Atrangi Amdavadi Thali Restaurant (32 TR VRF + ELV +  Fire)</a:t>
                      </a:r>
                    </a:p>
                  </a:txBody>
                  <a:tcPr marL="0" marR="0" marT="41910" marB="0"/>
                </a:tc>
                <a:extLst>
                  <a:ext uri="{0D108BD9-81ED-4DB2-BD59-A6C34878D82A}">
                    <a16:rowId xmlns:a16="http://schemas.microsoft.com/office/drawing/2014/main" val="10011"/>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Atrangi Banquet Hall (50 TR VRF + Ductable + ELV + Fire)</a:t>
                      </a:r>
                    </a:p>
                  </a:txBody>
                  <a:tcPr marL="0" marR="0" marT="41910" marB="0"/>
                </a:tc>
                <a:extLst>
                  <a:ext uri="{0D108BD9-81ED-4DB2-BD59-A6C34878D82A}">
                    <a16:rowId xmlns:a16="http://schemas.microsoft.com/office/drawing/2014/main" val="10012"/>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Nilgiri Residence (Bungalow Project) (44 TR)</a:t>
                      </a:r>
                    </a:p>
                  </a:txBody>
                  <a:tcPr marL="0" marR="0" marT="41910" marB="0"/>
                </a:tc>
                <a:extLst>
                  <a:ext uri="{0D108BD9-81ED-4DB2-BD59-A6C34878D82A}">
                    <a16:rowId xmlns:a16="http://schemas.microsoft.com/office/drawing/2014/main" val="10013"/>
                  </a:ext>
                </a:extLst>
              </a:tr>
              <a:tr h="274676">
                <a:tc>
                  <a:txBody>
                    <a:bodyPr/>
                    <a:lstStyle/>
                    <a:p>
                      <a:pPr marL="377825" indent="-287655">
                        <a:lnSpc>
                          <a:spcPct val="100000"/>
                        </a:lnSpc>
                        <a:spcBef>
                          <a:spcPts val="330"/>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St. Joseph School ( 50 TR )</a:t>
                      </a:r>
                    </a:p>
                  </a:txBody>
                  <a:tcPr marL="0" marR="0" marT="41910" marB="0"/>
                </a:tc>
                <a:extLst>
                  <a:ext uri="{0D108BD9-81ED-4DB2-BD59-A6C34878D82A}">
                    <a16:rowId xmlns:a16="http://schemas.microsoft.com/office/drawing/2014/main" val="10014"/>
                  </a:ext>
                </a:extLst>
              </a:tr>
              <a:tr h="275226">
                <a:tc>
                  <a:txBody>
                    <a:bodyPr/>
                    <a:lstStyle/>
                    <a:p>
                      <a:pPr marL="377825" indent="-287655">
                        <a:lnSpc>
                          <a:spcPct val="100000"/>
                        </a:lnSpc>
                        <a:spcBef>
                          <a:spcPts val="334"/>
                        </a:spcBef>
                        <a:buFont typeface="Arial MT"/>
                        <a:buChar char="•"/>
                        <a:tabLst>
                          <a:tab pos="377825" algn="l"/>
                          <a:tab pos="378460" algn="l"/>
                        </a:tabLst>
                      </a:pPr>
                      <a:r>
                        <a:rPr sz="1400" spc="5" dirty="0">
                          <a:solidFill>
                            <a:schemeClr val="dk1"/>
                          </a:solidFill>
                          <a:latin typeface="Century Gothic" panose="020B0502020202020204" pitchFamily="34" charset="0"/>
                          <a:ea typeface="+mn-ea"/>
                          <a:cs typeface="+mn-cs"/>
                        </a:rPr>
                        <a:t>TQI Restaurant (25 TR)</a:t>
                      </a:r>
                    </a:p>
                  </a:txBody>
                  <a:tcPr marL="0" marR="0" marT="42544" marB="0"/>
                </a:tc>
                <a:extLst>
                  <a:ext uri="{0D108BD9-81ED-4DB2-BD59-A6C34878D82A}">
                    <a16:rowId xmlns:a16="http://schemas.microsoft.com/office/drawing/2014/main" val="10015"/>
                  </a:ext>
                </a:extLst>
              </a:tr>
              <a:tr h="275226">
                <a:tc>
                  <a:txBody>
                    <a:bodyPr/>
                    <a:lstStyle/>
                    <a:p>
                      <a:pPr marL="377825" indent="-287655">
                        <a:lnSpc>
                          <a:spcPct val="100000"/>
                        </a:lnSpc>
                        <a:spcBef>
                          <a:spcPts val="334"/>
                        </a:spcBef>
                        <a:buFont typeface="Arial MT"/>
                        <a:buChar char="•"/>
                        <a:tabLst>
                          <a:tab pos="377825" algn="l"/>
                          <a:tab pos="378460" algn="l"/>
                          <a:tab pos="5314315" algn="l"/>
                        </a:tabLst>
                      </a:pPr>
                      <a:r>
                        <a:rPr sz="1400" spc="5" dirty="0">
                          <a:solidFill>
                            <a:schemeClr val="dk1"/>
                          </a:solidFill>
                          <a:latin typeface="Century Gothic" panose="020B0502020202020204" pitchFamily="34" charset="0"/>
                          <a:ea typeface="+mn-ea"/>
                          <a:cs typeface="+mn-cs"/>
                        </a:rPr>
                        <a:t>Epic Hospital (Low Side Work of Approx. 150</a:t>
                      </a:r>
                      <a:r>
                        <a:rPr lang="en-IN" sz="1400" spc="5" dirty="0">
                          <a:solidFill>
                            <a:schemeClr val="dk1"/>
                          </a:solidFill>
                          <a:latin typeface="Century Gothic" panose="020B0502020202020204" pitchFamily="34" charset="0"/>
                          <a:ea typeface="+mn-ea"/>
                          <a:cs typeface="+mn-cs"/>
                        </a:rPr>
                        <a:t> </a:t>
                      </a:r>
                      <a:r>
                        <a:rPr sz="1400" spc="5" dirty="0">
                          <a:solidFill>
                            <a:schemeClr val="dk1"/>
                          </a:solidFill>
                          <a:latin typeface="Century Gothic" panose="020B0502020202020204" pitchFamily="34" charset="0"/>
                          <a:ea typeface="+mn-ea"/>
                          <a:cs typeface="+mn-cs"/>
                        </a:rPr>
                        <a:t>TR)</a:t>
                      </a:r>
                    </a:p>
                  </a:txBody>
                  <a:tcPr marL="0" marR="0" marT="42544" marB="0"/>
                </a:tc>
                <a:extLst>
                  <a:ext uri="{0D108BD9-81ED-4DB2-BD59-A6C34878D82A}">
                    <a16:rowId xmlns:a16="http://schemas.microsoft.com/office/drawing/2014/main" val="10016"/>
                  </a:ext>
                </a:extLst>
              </a:tr>
              <a:tr h="275226">
                <a:tc>
                  <a:txBody>
                    <a:bodyPr/>
                    <a:lstStyle/>
                    <a:p>
                      <a:pPr marL="377825" indent="-287655">
                        <a:lnSpc>
                          <a:spcPct val="100000"/>
                        </a:lnSpc>
                        <a:spcBef>
                          <a:spcPts val="334"/>
                        </a:spcBef>
                        <a:buFont typeface="Arial MT"/>
                        <a:buChar char="•"/>
                        <a:tabLst>
                          <a:tab pos="377825" algn="l"/>
                          <a:tab pos="378460" algn="l"/>
                          <a:tab pos="5314315" algn="l"/>
                        </a:tabLst>
                      </a:pPr>
                      <a:r>
                        <a:rPr lang="en-IN" sz="1400" spc="5" dirty="0">
                          <a:solidFill>
                            <a:schemeClr val="dk1"/>
                          </a:solidFill>
                          <a:latin typeface="Century Gothic" panose="020B0502020202020204" pitchFamily="34" charset="0"/>
                          <a:ea typeface="+mn-ea"/>
                          <a:cs typeface="+mn-cs"/>
                        </a:rPr>
                        <a:t>Installation and Commissioning of 150+ Cooling Towers</a:t>
                      </a:r>
                      <a:endParaRPr sz="1400" spc="5" dirty="0">
                        <a:solidFill>
                          <a:schemeClr val="dk1"/>
                        </a:solidFill>
                        <a:latin typeface="Century Gothic" panose="020B0502020202020204" pitchFamily="34" charset="0"/>
                        <a:ea typeface="+mn-ea"/>
                        <a:cs typeface="+mn-cs"/>
                      </a:endParaRPr>
                    </a:p>
                  </a:txBody>
                  <a:tcPr marL="0" marR="0" marT="42544" marB="0"/>
                </a:tc>
                <a:extLst>
                  <a:ext uri="{0D108BD9-81ED-4DB2-BD59-A6C34878D82A}">
                    <a16:rowId xmlns:a16="http://schemas.microsoft.com/office/drawing/2014/main" val="262088397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6310" y="28397"/>
            <a:ext cx="4723765" cy="514350"/>
          </a:xfrm>
          <a:prstGeom prst="rect">
            <a:avLst/>
          </a:prstGeom>
        </p:spPr>
        <p:txBody>
          <a:bodyPr vert="horz" wrap="square" lIns="0" tIns="13335" rIns="0" bIns="0" rtlCol="0">
            <a:spAutoFit/>
          </a:bodyPr>
          <a:lstStyle/>
          <a:p>
            <a:pPr marL="12700">
              <a:lnSpc>
                <a:spcPct val="100000"/>
              </a:lnSpc>
              <a:spcBef>
                <a:spcPts val="105"/>
              </a:spcBef>
            </a:pPr>
            <a:r>
              <a:rPr sz="3200" b="0" dirty="0">
                <a:solidFill>
                  <a:srgbClr val="90C225"/>
                </a:solidFill>
                <a:latin typeface="Trebuchet MS"/>
                <a:cs typeface="Trebuchet MS"/>
              </a:rPr>
              <a:t>Standards</a:t>
            </a:r>
            <a:r>
              <a:rPr sz="3200" b="0" spc="-5" dirty="0">
                <a:solidFill>
                  <a:srgbClr val="90C225"/>
                </a:solidFill>
                <a:latin typeface="Trebuchet MS"/>
                <a:cs typeface="Trebuchet MS"/>
              </a:rPr>
              <a:t> </a:t>
            </a:r>
            <a:r>
              <a:rPr sz="3200" b="0" dirty="0">
                <a:solidFill>
                  <a:srgbClr val="90C225"/>
                </a:solidFill>
                <a:latin typeface="Trebuchet MS"/>
                <a:cs typeface="Trebuchet MS"/>
              </a:rPr>
              <a:t>followed</a:t>
            </a:r>
            <a:r>
              <a:rPr sz="3200" b="0" spc="-10" dirty="0">
                <a:solidFill>
                  <a:srgbClr val="90C225"/>
                </a:solidFill>
                <a:latin typeface="Trebuchet MS"/>
                <a:cs typeface="Trebuchet MS"/>
              </a:rPr>
              <a:t> </a:t>
            </a:r>
            <a:r>
              <a:rPr sz="3200" b="0" dirty="0">
                <a:solidFill>
                  <a:srgbClr val="90C225"/>
                </a:solidFill>
                <a:latin typeface="Trebuchet MS"/>
                <a:cs typeface="Trebuchet MS"/>
              </a:rPr>
              <a:t>by</a:t>
            </a:r>
            <a:r>
              <a:rPr sz="3200" b="0" spc="-30" dirty="0">
                <a:solidFill>
                  <a:srgbClr val="90C225"/>
                </a:solidFill>
                <a:latin typeface="Trebuchet MS"/>
                <a:cs typeface="Trebuchet MS"/>
              </a:rPr>
              <a:t> </a:t>
            </a:r>
            <a:r>
              <a:rPr sz="3200" b="0" spc="-5" dirty="0">
                <a:solidFill>
                  <a:srgbClr val="90C225"/>
                </a:solidFill>
                <a:latin typeface="Trebuchet MS"/>
                <a:cs typeface="Trebuchet MS"/>
              </a:rPr>
              <a:t>us.</a:t>
            </a:r>
            <a:endParaRPr sz="3200">
              <a:latin typeface="Trebuchet MS"/>
              <a:cs typeface="Trebuchet MS"/>
            </a:endParaRPr>
          </a:p>
        </p:txBody>
      </p:sp>
      <p:graphicFrame>
        <p:nvGraphicFramePr>
          <p:cNvPr id="3" name="object 3"/>
          <p:cNvGraphicFramePr>
            <a:graphicFrameLocks noGrp="1"/>
          </p:cNvGraphicFramePr>
          <p:nvPr/>
        </p:nvGraphicFramePr>
        <p:xfrm>
          <a:off x="454025" y="625729"/>
          <a:ext cx="10417175" cy="6078192"/>
        </p:xfrm>
        <a:graphic>
          <a:graphicData uri="http://schemas.openxmlformats.org/drawingml/2006/table">
            <a:tbl>
              <a:tblPr firstRow="1" bandRow="1">
                <a:tableStyleId>{2D5ABB26-0587-4C30-8999-92F81FD0307C}</a:tableStyleId>
              </a:tblPr>
              <a:tblGrid>
                <a:gridCol w="3976370">
                  <a:extLst>
                    <a:ext uri="{9D8B030D-6E8A-4147-A177-3AD203B41FA5}">
                      <a16:colId xmlns:a16="http://schemas.microsoft.com/office/drawing/2014/main" val="20000"/>
                    </a:ext>
                  </a:extLst>
                </a:gridCol>
                <a:gridCol w="6440805">
                  <a:extLst>
                    <a:ext uri="{9D8B030D-6E8A-4147-A177-3AD203B41FA5}">
                      <a16:colId xmlns:a16="http://schemas.microsoft.com/office/drawing/2014/main" val="20001"/>
                    </a:ext>
                  </a:extLst>
                </a:gridCol>
              </a:tblGrid>
              <a:tr h="494411">
                <a:tc>
                  <a:txBody>
                    <a:bodyPr/>
                    <a:lstStyle/>
                    <a:p>
                      <a:pPr marL="91440">
                        <a:lnSpc>
                          <a:spcPct val="100000"/>
                        </a:lnSpc>
                        <a:spcBef>
                          <a:spcPts val="310"/>
                        </a:spcBef>
                      </a:pPr>
                      <a:r>
                        <a:rPr sz="1800" b="1" dirty="0">
                          <a:solidFill>
                            <a:srgbClr val="FFFFFF"/>
                          </a:solidFill>
                          <a:latin typeface="Trebuchet MS"/>
                          <a:cs typeface="Trebuchet MS"/>
                        </a:rPr>
                        <a:t>Indian</a:t>
                      </a:r>
                      <a:r>
                        <a:rPr sz="1800" b="1" spc="-45" dirty="0">
                          <a:solidFill>
                            <a:srgbClr val="FFFFFF"/>
                          </a:solidFill>
                          <a:latin typeface="Trebuchet MS"/>
                          <a:cs typeface="Trebuchet MS"/>
                        </a:rPr>
                        <a:t> </a:t>
                      </a:r>
                      <a:r>
                        <a:rPr sz="1800" b="1" spc="-5" dirty="0">
                          <a:solidFill>
                            <a:srgbClr val="FFFFFF"/>
                          </a:solidFill>
                          <a:latin typeface="Trebuchet MS"/>
                          <a:cs typeface="Trebuchet MS"/>
                        </a:rPr>
                        <a:t>Standards</a:t>
                      </a:r>
                      <a:endParaRPr sz="1800">
                        <a:latin typeface="Trebuchet MS"/>
                        <a:cs typeface="Trebuchet MS"/>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0C225"/>
                    </a:solidFill>
                  </a:tcPr>
                </a:tc>
                <a:tc>
                  <a:txBody>
                    <a:bodyPr/>
                    <a:lstStyle/>
                    <a:p>
                      <a:pPr marL="91440">
                        <a:lnSpc>
                          <a:spcPct val="100000"/>
                        </a:lnSpc>
                        <a:spcBef>
                          <a:spcPts val="310"/>
                        </a:spcBef>
                      </a:pPr>
                      <a:r>
                        <a:rPr sz="1800" b="1" spc="-5" dirty="0">
                          <a:solidFill>
                            <a:srgbClr val="FFFFFF"/>
                          </a:solidFill>
                          <a:latin typeface="Trebuchet MS"/>
                          <a:cs typeface="Trebuchet MS"/>
                        </a:rPr>
                        <a:t>International</a:t>
                      </a:r>
                      <a:r>
                        <a:rPr sz="1800" b="1" spc="-30" dirty="0">
                          <a:solidFill>
                            <a:srgbClr val="FFFFFF"/>
                          </a:solidFill>
                          <a:latin typeface="Trebuchet MS"/>
                          <a:cs typeface="Trebuchet MS"/>
                        </a:rPr>
                        <a:t> </a:t>
                      </a:r>
                      <a:r>
                        <a:rPr sz="1800" b="1" spc="-5" dirty="0">
                          <a:solidFill>
                            <a:srgbClr val="FFFFFF"/>
                          </a:solidFill>
                          <a:latin typeface="Trebuchet MS"/>
                          <a:cs typeface="Trebuchet MS"/>
                        </a:rPr>
                        <a:t>Standards</a:t>
                      </a:r>
                      <a:endParaRPr sz="1800">
                        <a:latin typeface="Trebuchet MS"/>
                        <a:cs typeface="Trebuchet MS"/>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0C225"/>
                    </a:solidFill>
                  </a:tcPr>
                </a:tc>
                <a:extLst>
                  <a:ext uri="{0D108BD9-81ED-4DB2-BD59-A6C34878D82A}">
                    <a16:rowId xmlns:a16="http://schemas.microsoft.com/office/drawing/2014/main" val="10000"/>
                  </a:ext>
                </a:extLst>
              </a:tr>
              <a:tr h="494284">
                <a:tc>
                  <a:txBody>
                    <a:bodyPr/>
                    <a:lstStyle/>
                    <a:p>
                      <a:pPr marL="91440">
                        <a:lnSpc>
                          <a:spcPct val="100000"/>
                        </a:lnSpc>
                        <a:spcBef>
                          <a:spcPts val="315"/>
                        </a:spcBef>
                      </a:pPr>
                      <a:r>
                        <a:rPr sz="1800" spc="-5" dirty="0">
                          <a:latin typeface="Trebuchet MS"/>
                          <a:cs typeface="Trebuchet MS"/>
                        </a:rPr>
                        <a:t>IS655</a:t>
                      </a:r>
                      <a:r>
                        <a:rPr sz="1800" spc="-20" dirty="0">
                          <a:latin typeface="Trebuchet MS"/>
                          <a:cs typeface="Trebuchet MS"/>
                        </a:rPr>
                        <a:t> </a:t>
                      </a:r>
                      <a:r>
                        <a:rPr sz="1800" dirty="0">
                          <a:latin typeface="Trebuchet MS"/>
                          <a:cs typeface="Trebuchet MS"/>
                        </a:rPr>
                        <a:t>[</a:t>
                      </a:r>
                      <a:r>
                        <a:rPr sz="1800" spc="-25" dirty="0">
                          <a:latin typeface="Trebuchet MS"/>
                          <a:cs typeface="Trebuchet MS"/>
                        </a:rPr>
                        <a:t> </a:t>
                      </a:r>
                      <a:r>
                        <a:rPr sz="1800" spc="-5" dirty="0">
                          <a:latin typeface="Trebuchet MS"/>
                          <a:cs typeface="Trebuchet MS"/>
                        </a:rPr>
                        <a:t>Ducting</a:t>
                      </a:r>
                      <a:r>
                        <a:rPr sz="1800" spc="-3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15"/>
                        </a:spcBef>
                      </a:pPr>
                      <a:r>
                        <a:rPr sz="1800" spc="-5" dirty="0">
                          <a:latin typeface="Trebuchet MS"/>
                          <a:cs typeface="Trebuchet MS"/>
                        </a:rPr>
                        <a:t>SMACNA</a:t>
                      </a:r>
                      <a:r>
                        <a:rPr sz="1800" spc="-125" dirty="0">
                          <a:latin typeface="Trebuchet MS"/>
                          <a:cs typeface="Trebuchet MS"/>
                        </a:rPr>
                        <a:t> </a:t>
                      </a:r>
                      <a:r>
                        <a:rPr sz="1800" dirty="0">
                          <a:latin typeface="Trebuchet MS"/>
                          <a:cs typeface="Trebuchet MS"/>
                        </a:rPr>
                        <a:t>[</a:t>
                      </a:r>
                      <a:r>
                        <a:rPr sz="1800" spc="-30" dirty="0">
                          <a:latin typeface="Trebuchet MS"/>
                          <a:cs typeface="Trebuchet MS"/>
                        </a:rPr>
                        <a:t> </a:t>
                      </a:r>
                      <a:r>
                        <a:rPr sz="1800" spc="-5" dirty="0">
                          <a:latin typeface="Trebuchet MS"/>
                          <a:cs typeface="Trebuchet MS"/>
                        </a:rPr>
                        <a:t>Ducting</a:t>
                      </a:r>
                      <a:r>
                        <a:rPr sz="1800" spc="-30"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1"/>
                  </a:ext>
                </a:extLst>
              </a:tr>
              <a:tr h="494411">
                <a:tc>
                  <a:txBody>
                    <a:bodyPr/>
                    <a:lstStyle/>
                    <a:p>
                      <a:pPr marL="91440">
                        <a:lnSpc>
                          <a:spcPct val="100000"/>
                        </a:lnSpc>
                        <a:spcBef>
                          <a:spcPts val="315"/>
                        </a:spcBef>
                      </a:pPr>
                      <a:r>
                        <a:rPr sz="1800" spc="-5" dirty="0">
                          <a:latin typeface="Trebuchet MS"/>
                          <a:cs typeface="Trebuchet MS"/>
                        </a:rPr>
                        <a:t>National</a:t>
                      </a:r>
                      <a:r>
                        <a:rPr sz="1800" spc="-15" dirty="0">
                          <a:latin typeface="Trebuchet MS"/>
                          <a:cs typeface="Trebuchet MS"/>
                        </a:rPr>
                        <a:t> </a:t>
                      </a:r>
                      <a:r>
                        <a:rPr sz="1800" spc="-5" dirty="0">
                          <a:latin typeface="Trebuchet MS"/>
                          <a:cs typeface="Trebuchet MS"/>
                        </a:rPr>
                        <a:t>Building</a:t>
                      </a:r>
                      <a:r>
                        <a:rPr sz="1800" spc="-25" dirty="0">
                          <a:latin typeface="Trebuchet MS"/>
                          <a:cs typeface="Trebuchet MS"/>
                        </a:rPr>
                        <a:t> </a:t>
                      </a:r>
                      <a:r>
                        <a:rPr sz="1800" spc="-5" dirty="0">
                          <a:latin typeface="Trebuchet MS"/>
                          <a:cs typeface="Trebuchet MS"/>
                        </a:rPr>
                        <a:t>Code</a:t>
                      </a:r>
                      <a:r>
                        <a:rPr sz="1800" spc="-10" dirty="0">
                          <a:latin typeface="Trebuchet MS"/>
                          <a:cs typeface="Trebuchet MS"/>
                        </a:rPr>
                        <a:t> </a:t>
                      </a:r>
                      <a:r>
                        <a:rPr sz="1800" dirty="0">
                          <a:latin typeface="Trebuchet MS"/>
                          <a:cs typeface="Trebuchet MS"/>
                        </a:rPr>
                        <a:t>–</a:t>
                      </a:r>
                      <a:r>
                        <a:rPr sz="1800" spc="-15" dirty="0">
                          <a:latin typeface="Trebuchet MS"/>
                          <a:cs typeface="Trebuchet MS"/>
                        </a:rPr>
                        <a:t> </a:t>
                      </a:r>
                      <a:r>
                        <a:rPr sz="1800" dirty="0">
                          <a:latin typeface="Trebuchet MS"/>
                          <a:cs typeface="Trebuchet MS"/>
                        </a:rPr>
                        <a:t>2016</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a:txBody>
                    <a:bodyPr/>
                    <a:lstStyle/>
                    <a:p>
                      <a:pPr marL="91440">
                        <a:lnSpc>
                          <a:spcPct val="100000"/>
                        </a:lnSpc>
                        <a:spcBef>
                          <a:spcPts val="315"/>
                        </a:spcBef>
                      </a:pPr>
                      <a:r>
                        <a:rPr sz="1800" spc="-5" dirty="0">
                          <a:latin typeface="Trebuchet MS"/>
                          <a:cs typeface="Trebuchet MS"/>
                        </a:rPr>
                        <a:t>ASHRAE 62.1</a:t>
                      </a:r>
                      <a:r>
                        <a:rPr sz="1800" dirty="0">
                          <a:latin typeface="Trebuchet MS"/>
                          <a:cs typeface="Trebuchet MS"/>
                        </a:rPr>
                        <a:t> [</a:t>
                      </a:r>
                      <a:r>
                        <a:rPr sz="1800" spc="-10" dirty="0">
                          <a:latin typeface="Trebuchet MS"/>
                          <a:cs typeface="Trebuchet MS"/>
                        </a:rPr>
                        <a:t> </a:t>
                      </a:r>
                      <a:r>
                        <a:rPr sz="1800" spc="-5" dirty="0">
                          <a:latin typeface="Trebuchet MS"/>
                          <a:cs typeface="Trebuchet MS"/>
                        </a:rPr>
                        <a:t>Indoor</a:t>
                      </a:r>
                      <a:r>
                        <a:rPr sz="1800" spc="-125" dirty="0">
                          <a:latin typeface="Trebuchet MS"/>
                          <a:cs typeface="Trebuchet MS"/>
                        </a:rPr>
                        <a:t> </a:t>
                      </a:r>
                      <a:r>
                        <a:rPr sz="1800" spc="-5" dirty="0">
                          <a:latin typeface="Trebuchet MS"/>
                          <a:cs typeface="Trebuchet MS"/>
                        </a:rPr>
                        <a:t>Air</a:t>
                      </a:r>
                      <a:r>
                        <a:rPr sz="1800" dirty="0">
                          <a:latin typeface="Trebuchet MS"/>
                          <a:cs typeface="Trebuchet MS"/>
                        </a:rPr>
                        <a:t> </a:t>
                      </a:r>
                      <a:r>
                        <a:rPr sz="1800" spc="-5" dirty="0">
                          <a:latin typeface="Trebuchet MS"/>
                          <a:cs typeface="Trebuchet MS"/>
                        </a:rPr>
                        <a:t>Quality</a:t>
                      </a:r>
                      <a:r>
                        <a:rPr sz="1800" spc="-1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extLst>
                  <a:ext uri="{0D108BD9-81ED-4DB2-BD59-A6C34878D82A}">
                    <a16:rowId xmlns:a16="http://schemas.microsoft.com/office/drawing/2014/main" val="10002"/>
                  </a:ext>
                </a:extLst>
              </a:tr>
              <a:tr h="494411">
                <a:tc>
                  <a:txBody>
                    <a:bodyPr/>
                    <a:lstStyle/>
                    <a:p>
                      <a:pPr marL="91440">
                        <a:lnSpc>
                          <a:spcPct val="100000"/>
                        </a:lnSpc>
                        <a:spcBef>
                          <a:spcPts val="315"/>
                        </a:spcBef>
                      </a:pPr>
                      <a:r>
                        <a:rPr sz="1800" dirty="0">
                          <a:latin typeface="Trebuchet MS"/>
                          <a:cs typeface="Trebuchet MS"/>
                        </a:rPr>
                        <a:t>ECBC</a:t>
                      </a:r>
                      <a:r>
                        <a:rPr sz="1800" spc="-50" dirty="0">
                          <a:latin typeface="Trebuchet MS"/>
                          <a:cs typeface="Trebuchet MS"/>
                        </a:rPr>
                        <a:t> </a:t>
                      </a:r>
                      <a:r>
                        <a:rPr sz="1800" dirty="0">
                          <a:latin typeface="Trebuchet MS"/>
                          <a:cs typeface="Trebuchet MS"/>
                        </a:rPr>
                        <a:t>–</a:t>
                      </a:r>
                      <a:r>
                        <a:rPr sz="1800" spc="-35" dirty="0">
                          <a:latin typeface="Trebuchet MS"/>
                          <a:cs typeface="Trebuchet MS"/>
                        </a:rPr>
                        <a:t> </a:t>
                      </a:r>
                      <a:r>
                        <a:rPr sz="1800" dirty="0">
                          <a:latin typeface="Trebuchet MS"/>
                          <a:cs typeface="Trebuchet MS"/>
                        </a:rPr>
                        <a:t>2017</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15"/>
                        </a:spcBef>
                      </a:pPr>
                      <a:r>
                        <a:rPr sz="1800" spc="-5" dirty="0">
                          <a:latin typeface="Trebuchet MS"/>
                          <a:cs typeface="Trebuchet MS"/>
                        </a:rPr>
                        <a:t>ASHRAE</a:t>
                      </a:r>
                      <a:r>
                        <a:rPr sz="1800" spc="-10" dirty="0">
                          <a:latin typeface="Trebuchet MS"/>
                          <a:cs typeface="Trebuchet MS"/>
                        </a:rPr>
                        <a:t> </a:t>
                      </a:r>
                      <a:r>
                        <a:rPr sz="1800" spc="-5" dirty="0">
                          <a:latin typeface="Trebuchet MS"/>
                          <a:cs typeface="Trebuchet MS"/>
                        </a:rPr>
                        <a:t>90.1</a:t>
                      </a:r>
                      <a:r>
                        <a:rPr sz="1800" dirty="0">
                          <a:latin typeface="Trebuchet MS"/>
                          <a:cs typeface="Trebuchet MS"/>
                        </a:rPr>
                        <a:t> [</a:t>
                      </a:r>
                      <a:r>
                        <a:rPr sz="1800" spc="-10" dirty="0">
                          <a:latin typeface="Trebuchet MS"/>
                          <a:cs typeface="Trebuchet MS"/>
                        </a:rPr>
                        <a:t> </a:t>
                      </a:r>
                      <a:r>
                        <a:rPr sz="1800" spc="-5" dirty="0">
                          <a:latin typeface="Trebuchet MS"/>
                          <a:cs typeface="Trebuchet MS"/>
                        </a:rPr>
                        <a:t>Energy Efficiency</a:t>
                      </a:r>
                      <a:r>
                        <a:rPr sz="1800" spc="-1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3"/>
                  </a:ext>
                </a:extLst>
              </a:tr>
              <a:tr h="494283">
                <a:tc>
                  <a:txBody>
                    <a:bodyPr/>
                    <a:lstStyle/>
                    <a:p>
                      <a:pPr marL="91440">
                        <a:lnSpc>
                          <a:spcPct val="100000"/>
                        </a:lnSpc>
                        <a:spcBef>
                          <a:spcPts val="315"/>
                        </a:spcBef>
                      </a:pPr>
                      <a:r>
                        <a:rPr sz="1800" spc="-5" dirty="0">
                          <a:latin typeface="Trebuchet MS"/>
                          <a:cs typeface="Trebuchet MS"/>
                        </a:rPr>
                        <a:t>IS-1239</a:t>
                      </a:r>
                      <a:r>
                        <a:rPr sz="1800" spc="-20" dirty="0">
                          <a:latin typeface="Trebuchet MS"/>
                          <a:cs typeface="Trebuchet MS"/>
                        </a:rPr>
                        <a:t> </a:t>
                      </a:r>
                      <a:r>
                        <a:rPr sz="1800" dirty="0">
                          <a:latin typeface="Trebuchet MS"/>
                          <a:cs typeface="Trebuchet MS"/>
                        </a:rPr>
                        <a:t>[</a:t>
                      </a:r>
                      <a:r>
                        <a:rPr sz="1800" spc="-30" dirty="0">
                          <a:latin typeface="Trebuchet MS"/>
                          <a:cs typeface="Trebuchet MS"/>
                        </a:rPr>
                        <a:t> </a:t>
                      </a:r>
                      <a:r>
                        <a:rPr sz="1800" spc="-15" dirty="0">
                          <a:latin typeface="Trebuchet MS"/>
                          <a:cs typeface="Trebuchet MS"/>
                        </a:rPr>
                        <a:t>Piping</a:t>
                      </a:r>
                      <a:r>
                        <a:rPr sz="1800" spc="-4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a:txBody>
                    <a:bodyPr/>
                    <a:lstStyle/>
                    <a:p>
                      <a:pPr marL="91440">
                        <a:lnSpc>
                          <a:spcPct val="100000"/>
                        </a:lnSpc>
                        <a:spcBef>
                          <a:spcPts val="315"/>
                        </a:spcBef>
                      </a:pPr>
                      <a:r>
                        <a:rPr sz="1800" spc="-5" dirty="0">
                          <a:latin typeface="Trebuchet MS"/>
                          <a:cs typeface="Trebuchet MS"/>
                        </a:rPr>
                        <a:t>ISO-14644</a:t>
                      </a:r>
                      <a:r>
                        <a:rPr sz="1800" spc="-15" dirty="0">
                          <a:latin typeface="Trebuchet MS"/>
                          <a:cs typeface="Trebuchet MS"/>
                        </a:rPr>
                        <a:t> </a:t>
                      </a:r>
                      <a:r>
                        <a:rPr sz="1800" dirty="0">
                          <a:latin typeface="Trebuchet MS"/>
                          <a:cs typeface="Trebuchet MS"/>
                        </a:rPr>
                        <a:t>[</a:t>
                      </a:r>
                      <a:r>
                        <a:rPr sz="1800" spc="-10" dirty="0">
                          <a:latin typeface="Trebuchet MS"/>
                          <a:cs typeface="Trebuchet MS"/>
                        </a:rPr>
                        <a:t> </a:t>
                      </a:r>
                      <a:r>
                        <a:rPr sz="1800" spc="-5" dirty="0">
                          <a:latin typeface="Trebuchet MS"/>
                          <a:cs typeface="Trebuchet MS"/>
                        </a:rPr>
                        <a:t>Cleanrooms</a:t>
                      </a:r>
                      <a:r>
                        <a:rPr sz="1800" spc="-10" dirty="0">
                          <a:latin typeface="Trebuchet MS"/>
                          <a:cs typeface="Trebuchet MS"/>
                        </a:rPr>
                        <a:t> </a:t>
                      </a:r>
                      <a:r>
                        <a:rPr sz="1800" dirty="0">
                          <a:latin typeface="Trebuchet MS"/>
                          <a:cs typeface="Trebuchet MS"/>
                        </a:rPr>
                        <a:t>&amp;</a:t>
                      </a:r>
                      <a:r>
                        <a:rPr sz="1800" spc="-5" dirty="0">
                          <a:latin typeface="Trebuchet MS"/>
                          <a:cs typeface="Trebuchet MS"/>
                        </a:rPr>
                        <a:t> Controlled</a:t>
                      </a:r>
                      <a:r>
                        <a:rPr sz="1800" spc="-20" dirty="0">
                          <a:latin typeface="Trebuchet MS"/>
                          <a:cs typeface="Trebuchet MS"/>
                        </a:rPr>
                        <a:t> </a:t>
                      </a:r>
                      <a:r>
                        <a:rPr sz="1800" spc="-5" dirty="0">
                          <a:latin typeface="Trebuchet MS"/>
                          <a:cs typeface="Trebuchet MS"/>
                        </a:rPr>
                        <a:t>Environment</a:t>
                      </a:r>
                      <a:r>
                        <a:rPr sz="1800" spc="1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extLst>
                  <a:ext uri="{0D108BD9-81ED-4DB2-BD59-A6C34878D82A}">
                    <a16:rowId xmlns:a16="http://schemas.microsoft.com/office/drawing/2014/main" val="10004"/>
                  </a:ext>
                </a:extLst>
              </a:tr>
              <a:tr h="494411">
                <a:tc>
                  <a:txBody>
                    <a:bodyPr/>
                    <a:lstStyle/>
                    <a:p>
                      <a:pPr marL="91440">
                        <a:lnSpc>
                          <a:spcPct val="100000"/>
                        </a:lnSpc>
                        <a:spcBef>
                          <a:spcPts val="315"/>
                        </a:spcBef>
                      </a:pPr>
                      <a:r>
                        <a:rPr sz="1800" spc="-5" dirty="0">
                          <a:latin typeface="Trebuchet MS"/>
                          <a:cs typeface="Trebuchet MS"/>
                        </a:rPr>
                        <a:t>IS</a:t>
                      </a:r>
                      <a:r>
                        <a:rPr sz="1800" spc="-25" dirty="0">
                          <a:latin typeface="Trebuchet MS"/>
                          <a:cs typeface="Trebuchet MS"/>
                        </a:rPr>
                        <a:t> </a:t>
                      </a:r>
                      <a:r>
                        <a:rPr sz="1800" dirty="0">
                          <a:latin typeface="Trebuchet MS"/>
                          <a:cs typeface="Trebuchet MS"/>
                        </a:rPr>
                        <a:t>–</a:t>
                      </a:r>
                      <a:r>
                        <a:rPr sz="1800" spc="-10" dirty="0">
                          <a:latin typeface="Trebuchet MS"/>
                          <a:cs typeface="Trebuchet MS"/>
                        </a:rPr>
                        <a:t> </a:t>
                      </a:r>
                      <a:r>
                        <a:rPr sz="1800" spc="-5" dirty="0">
                          <a:latin typeface="Trebuchet MS"/>
                          <a:cs typeface="Trebuchet MS"/>
                        </a:rPr>
                        <a:t>3589</a:t>
                      </a:r>
                      <a:r>
                        <a:rPr sz="1800" spc="10" dirty="0">
                          <a:latin typeface="Trebuchet MS"/>
                          <a:cs typeface="Trebuchet MS"/>
                        </a:rPr>
                        <a:t> </a:t>
                      </a:r>
                      <a:r>
                        <a:rPr sz="1800" dirty="0">
                          <a:latin typeface="Trebuchet MS"/>
                          <a:cs typeface="Trebuchet MS"/>
                        </a:rPr>
                        <a:t>[</a:t>
                      </a:r>
                      <a:r>
                        <a:rPr sz="1800" spc="-10" dirty="0">
                          <a:latin typeface="Trebuchet MS"/>
                          <a:cs typeface="Trebuchet MS"/>
                        </a:rPr>
                        <a:t> </a:t>
                      </a:r>
                      <a:r>
                        <a:rPr sz="1800" spc="-20" dirty="0">
                          <a:latin typeface="Trebuchet MS"/>
                          <a:cs typeface="Trebuchet MS"/>
                        </a:rPr>
                        <a:t>Piping</a:t>
                      </a:r>
                      <a:r>
                        <a:rPr sz="1800" spc="-35" dirty="0">
                          <a:latin typeface="Trebuchet MS"/>
                          <a:cs typeface="Trebuchet MS"/>
                        </a:rPr>
                        <a:t> </a:t>
                      </a:r>
                      <a:r>
                        <a:rPr sz="1800" spc="-5" dirty="0">
                          <a:latin typeface="Trebuchet MS"/>
                          <a:cs typeface="Trebuchet MS"/>
                        </a:rPr>
                        <a:t>above</a:t>
                      </a:r>
                      <a:r>
                        <a:rPr sz="1800" dirty="0">
                          <a:latin typeface="Trebuchet MS"/>
                          <a:cs typeface="Trebuchet MS"/>
                        </a:rPr>
                        <a:t> 150mm</a:t>
                      </a:r>
                      <a:r>
                        <a:rPr sz="1800" spc="-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15"/>
                        </a:spcBef>
                      </a:pPr>
                      <a:r>
                        <a:rPr sz="1800" spc="-5" dirty="0">
                          <a:latin typeface="Trebuchet MS"/>
                          <a:cs typeface="Trebuchet MS"/>
                        </a:rPr>
                        <a:t>ASHRAE</a:t>
                      </a:r>
                      <a:r>
                        <a:rPr sz="1800" dirty="0">
                          <a:latin typeface="Trebuchet MS"/>
                          <a:cs typeface="Trebuchet MS"/>
                        </a:rPr>
                        <a:t> –</a:t>
                      </a:r>
                      <a:r>
                        <a:rPr sz="1800" spc="-10" dirty="0">
                          <a:latin typeface="Trebuchet MS"/>
                          <a:cs typeface="Trebuchet MS"/>
                        </a:rPr>
                        <a:t> </a:t>
                      </a:r>
                      <a:r>
                        <a:rPr sz="1800" dirty="0">
                          <a:latin typeface="Trebuchet MS"/>
                          <a:cs typeface="Trebuchet MS"/>
                        </a:rPr>
                        <a:t>170</a:t>
                      </a:r>
                      <a:r>
                        <a:rPr sz="1800" spc="10" dirty="0">
                          <a:latin typeface="Trebuchet MS"/>
                          <a:cs typeface="Trebuchet MS"/>
                        </a:rPr>
                        <a:t> </a:t>
                      </a:r>
                      <a:r>
                        <a:rPr sz="1800" dirty="0">
                          <a:latin typeface="Trebuchet MS"/>
                          <a:cs typeface="Trebuchet MS"/>
                        </a:rPr>
                        <a:t>:</a:t>
                      </a:r>
                      <a:r>
                        <a:rPr sz="1800" spc="-10" dirty="0">
                          <a:latin typeface="Trebuchet MS"/>
                          <a:cs typeface="Trebuchet MS"/>
                        </a:rPr>
                        <a:t> </a:t>
                      </a:r>
                      <a:r>
                        <a:rPr sz="1800" spc="-5" dirty="0">
                          <a:latin typeface="Trebuchet MS"/>
                          <a:cs typeface="Trebuchet MS"/>
                        </a:rPr>
                        <a:t>2021</a:t>
                      </a:r>
                      <a:r>
                        <a:rPr sz="1800" spc="5" dirty="0">
                          <a:latin typeface="Trebuchet MS"/>
                          <a:cs typeface="Trebuchet MS"/>
                        </a:rPr>
                        <a:t> </a:t>
                      </a:r>
                      <a:r>
                        <a:rPr sz="1800" dirty="0">
                          <a:latin typeface="Trebuchet MS"/>
                          <a:cs typeface="Trebuchet MS"/>
                        </a:rPr>
                        <a:t>[</a:t>
                      </a:r>
                      <a:r>
                        <a:rPr sz="1800" spc="-10" dirty="0">
                          <a:latin typeface="Trebuchet MS"/>
                          <a:cs typeface="Trebuchet MS"/>
                        </a:rPr>
                        <a:t> </a:t>
                      </a:r>
                      <a:r>
                        <a:rPr sz="1800" spc="-20" dirty="0">
                          <a:latin typeface="Trebuchet MS"/>
                          <a:cs typeface="Trebuchet MS"/>
                        </a:rPr>
                        <a:t>Ventilation</a:t>
                      </a:r>
                      <a:r>
                        <a:rPr sz="1800" spc="15" dirty="0">
                          <a:latin typeface="Trebuchet MS"/>
                          <a:cs typeface="Trebuchet MS"/>
                        </a:rPr>
                        <a:t> </a:t>
                      </a:r>
                      <a:r>
                        <a:rPr sz="1800" spc="-5" dirty="0">
                          <a:latin typeface="Trebuchet MS"/>
                          <a:cs typeface="Trebuchet MS"/>
                        </a:rPr>
                        <a:t>of</a:t>
                      </a:r>
                      <a:r>
                        <a:rPr sz="1800" spc="-15" dirty="0">
                          <a:latin typeface="Trebuchet MS"/>
                          <a:cs typeface="Trebuchet MS"/>
                        </a:rPr>
                        <a:t> </a:t>
                      </a:r>
                      <a:r>
                        <a:rPr sz="1800" spc="-5" dirty="0">
                          <a:latin typeface="Trebuchet MS"/>
                          <a:cs typeface="Trebuchet MS"/>
                        </a:rPr>
                        <a:t>Healthcare</a:t>
                      </a:r>
                      <a:r>
                        <a:rPr sz="1800" spc="15" dirty="0">
                          <a:latin typeface="Trebuchet MS"/>
                          <a:cs typeface="Trebuchet MS"/>
                        </a:rPr>
                        <a:t> </a:t>
                      </a:r>
                      <a:r>
                        <a:rPr sz="1800" spc="-5" dirty="0">
                          <a:latin typeface="Trebuchet MS"/>
                          <a:cs typeface="Trebuchet MS"/>
                        </a:rPr>
                        <a:t>Facilities</a:t>
                      </a:r>
                      <a:r>
                        <a:rPr sz="1800" spc="-15"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5"/>
                  </a:ext>
                </a:extLst>
              </a:tr>
              <a:tr h="494411">
                <a:tc>
                  <a:txBody>
                    <a:bodyPr/>
                    <a:lstStyle/>
                    <a:p>
                      <a:pPr marL="91440">
                        <a:lnSpc>
                          <a:spcPct val="100000"/>
                        </a:lnSpc>
                        <a:spcBef>
                          <a:spcPts val="315"/>
                        </a:spcBef>
                      </a:pPr>
                      <a:r>
                        <a:rPr sz="1800" spc="-10" dirty="0">
                          <a:latin typeface="Trebuchet MS"/>
                          <a:cs typeface="Trebuchet MS"/>
                        </a:rPr>
                        <a:t>AHRI</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a:txBody>
                    <a:bodyPr/>
                    <a:lstStyle/>
                    <a:p>
                      <a:pPr marL="91440">
                        <a:lnSpc>
                          <a:spcPct val="100000"/>
                        </a:lnSpc>
                        <a:spcBef>
                          <a:spcPts val="315"/>
                        </a:spcBef>
                      </a:pPr>
                      <a:r>
                        <a:rPr sz="1800" spc="-5" dirty="0">
                          <a:latin typeface="Trebuchet MS"/>
                          <a:cs typeface="Trebuchet MS"/>
                        </a:rPr>
                        <a:t>ASHRAE</a:t>
                      </a:r>
                      <a:r>
                        <a:rPr sz="1800" spc="-25" dirty="0">
                          <a:latin typeface="Trebuchet MS"/>
                          <a:cs typeface="Trebuchet MS"/>
                        </a:rPr>
                        <a:t> </a:t>
                      </a:r>
                      <a:r>
                        <a:rPr sz="1800" dirty="0">
                          <a:latin typeface="Trebuchet MS"/>
                          <a:cs typeface="Trebuchet MS"/>
                        </a:rPr>
                        <a:t>–</a:t>
                      </a:r>
                      <a:r>
                        <a:rPr sz="1800" spc="-35" dirty="0">
                          <a:latin typeface="Trebuchet MS"/>
                          <a:cs typeface="Trebuchet MS"/>
                        </a:rPr>
                        <a:t> </a:t>
                      </a:r>
                      <a:r>
                        <a:rPr sz="1800" spc="-5" dirty="0">
                          <a:latin typeface="Trebuchet MS"/>
                          <a:cs typeface="Trebuchet MS"/>
                        </a:rPr>
                        <a:t>52.2</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extLst>
                  <a:ext uri="{0D108BD9-81ED-4DB2-BD59-A6C34878D82A}">
                    <a16:rowId xmlns:a16="http://schemas.microsoft.com/office/drawing/2014/main" val="10006"/>
                  </a:ext>
                </a:extLst>
              </a:tr>
              <a:tr h="494411">
                <a:tc>
                  <a:txBody>
                    <a:bodyPr/>
                    <a:lstStyle/>
                    <a:p>
                      <a:pPr marL="91440">
                        <a:lnSpc>
                          <a:spcPct val="100000"/>
                        </a:lnSpc>
                        <a:spcBef>
                          <a:spcPts val="315"/>
                        </a:spcBef>
                      </a:pPr>
                      <a:r>
                        <a:rPr sz="1800" spc="-10" dirty="0">
                          <a:latin typeface="Trebuchet MS"/>
                          <a:cs typeface="Trebuchet MS"/>
                        </a:rPr>
                        <a:t>AMCA</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15"/>
                        </a:spcBef>
                      </a:pPr>
                      <a:r>
                        <a:rPr sz="1800" spc="-50" dirty="0">
                          <a:latin typeface="Trebuchet MS"/>
                          <a:cs typeface="Trebuchet MS"/>
                        </a:rPr>
                        <a:t>NFPA</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7"/>
                  </a:ext>
                </a:extLst>
              </a:tr>
              <a:tr h="494284">
                <a:tc>
                  <a:txBody>
                    <a:bodyPr/>
                    <a:lstStyle/>
                    <a:p>
                      <a:pPr marL="91440">
                        <a:lnSpc>
                          <a:spcPct val="100000"/>
                        </a:lnSpc>
                        <a:spcBef>
                          <a:spcPts val="320"/>
                        </a:spcBef>
                      </a:pPr>
                      <a:r>
                        <a:rPr sz="1800" spc="-5" dirty="0">
                          <a:latin typeface="Trebuchet MS"/>
                          <a:cs typeface="Trebuchet MS"/>
                        </a:rPr>
                        <a:t>NABL</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a:txBody>
                    <a:bodyPr/>
                    <a:lstStyle/>
                    <a:p>
                      <a:pPr marL="91440">
                        <a:lnSpc>
                          <a:spcPct val="100000"/>
                        </a:lnSpc>
                        <a:spcBef>
                          <a:spcPts val="320"/>
                        </a:spcBef>
                      </a:pPr>
                      <a:r>
                        <a:rPr sz="1800" spc="-5" dirty="0">
                          <a:latin typeface="Trebuchet MS"/>
                          <a:cs typeface="Trebuchet MS"/>
                        </a:rPr>
                        <a:t>ASHRAE</a:t>
                      </a:r>
                      <a:r>
                        <a:rPr sz="1800" spc="-50" dirty="0">
                          <a:latin typeface="Trebuchet MS"/>
                          <a:cs typeface="Trebuchet MS"/>
                        </a:rPr>
                        <a:t> </a:t>
                      </a:r>
                      <a:r>
                        <a:rPr sz="1800" dirty="0">
                          <a:latin typeface="Trebuchet MS"/>
                          <a:cs typeface="Trebuchet MS"/>
                        </a:rPr>
                        <a:t>110</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extLst>
                  <a:ext uri="{0D108BD9-81ED-4DB2-BD59-A6C34878D82A}">
                    <a16:rowId xmlns:a16="http://schemas.microsoft.com/office/drawing/2014/main" val="10008"/>
                  </a:ext>
                </a:extLst>
              </a:tr>
              <a:tr h="494410">
                <a:tc>
                  <a:txBody>
                    <a:bodyPr/>
                    <a:lstStyle/>
                    <a:p>
                      <a:pPr marL="91440">
                        <a:lnSpc>
                          <a:spcPct val="100000"/>
                        </a:lnSpc>
                        <a:spcBef>
                          <a:spcPts val="320"/>
                        </a:spcBef>
                      </a:pPr>
                      <a:r>
                        <a:rPr sz="1800" dirty="0">
                          <a:latin typeface="Trebuchet MS"/>
                          <a:cs typeface="Trebuchet MS"/>
                        </a:rPr>
                        <a:t>FDA</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20"/>
                        </a:spcBef>
                      </a:pPr>
                      <a:r>
                        <a:rPr sz="1800" spc="-5" dirty="0">
                          <a:latin typeface="Trebuchet MS"/>
                          <a:cs typeface="Trebuchet MS"/>
                        </a:rPr>
                        <a:t>ASTM</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9"/>
                  </a:ext>
                </a:extLst>
              </a:tr>
              <a:tr h="494385">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a:txBody>
                    <a:bodyPr/>
                    <a:lstStyle/>
                    <a:p>
                      <a:pPr marL="91440">
                        <a:lnSpc>
                          <a:spcPct val="100000"/>
                        </a:lnSpc>
                        <a:spcBef>
                          <a:spcPts val="320"/>
                        </a:spcBef>
                      </a:pPr>
                      <a:r>
                        <a:rPr sz="1800" spc="-5" dirty="0">
                          <a:latin typeface="Trebuchet MS"/>
                          <a:cs typeface="Trebuchet MS"/>
                        </a:rPr>
                        <a:t>CTI</a:t>
                      </a:r>
                      <a:r>
                        <a:rPr sz="1800" spc="-45" dirty="0">
                          <a:latin typeface="Trebuchet MS"/>
                          <a:cs typeface="Trebuchet MS"/>
                        </a:rPr>
                        <a:t> </a:t>
                      </a:r>
                      <a:r>
                        <a:rPr sz="1800" spc="-5" dirty="0">
                          <a:latin typeface="Trebuchet MS"/>
                          <a:cs typeface="Trebuchet MS"/>
                        </a:rPr>
                        <a:t>Standards</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extLst>
                  <a:ext uri="{0D108BD9-81ED-4DB2-BD59-A6C34878D82A}">
                    <a16:rowId xmlns:a16="http://schemas.microsoft.com/office/drawing/2014/main" val="10010"/>
                  </a:ext>
                </a:extLst>
              </a:tr>
              <a:tr h="640080">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91440">
                        <a:lnSpc>
                          <a:spcPct val="100000"/>
                        </a:lnSpc>
                        <a:spcBef>
                          <a:spcPts val="320"/>
                        </a:spcBef>
                      </a:pPr>
                      <a:r>
                        <a:rPr sz="1800" spc="-10" dirty="0">
                          <a:latin typeface="Trebuchet MS"/>
                          <a:cs typeface="Trebuchet MS"/>
                        </a:rPr>
                        <a:t>A</a:t>
                      </a:r>
                      <a:r>
                        <a:rPr sz="1800" spc="-5" dirty="0">
                          <a:latin typeface="Trebuchet MS"/>
                          <a:cs typeface="Trebuchet MS"/>
                        </a:rPr>
                        <a:t>NS</a:t>
                      </a:r>
                      <a:r>
                        <a:rPr sz="1800" dirty="0">
                          <a:latin typeface="Trebuchet MS"/>
                          <a:cs typeface="Trebuchet MS"/>
                        </a:rPr>
                        <a:t>I</a:t>
                      </a:r>
                      <a:r>
                        <a:rPr sz="1800" spc="-5" dirty="0">
                          <a:latin typeface="Trebuchet MS"/>
                          <a:cs typeface="Trebuchet MS"/>
                        </a:rPr>
                        <a:t> </a:t>
                      </a:r>
                      <a:r>
                        <a:rPr sz="1800" dirty="0">
                          <a:latin typeface="Trebuchet MS"/>
                          <a:cs typeface="Trebuchet MS"/>
                        </a:rPr>
                        <a:t>/</a:t>
                      </a:r>
                      <a:r>
                        <a:rPr sz="1800" spc="-5" dirty="0">
                          <a:latin typeface="Trebuchet MS"/>
                          <a:cs typeface="Trebuchet MS"/>
                        </a:rPr>
                        <a:t> IS</a:t>
                      </a:r>
                      <a:r>
                        <a:rPr sz="1800" spc="-10" dirty="0">
                          <a:latin typeface="Trebuchet MS"/>
                          <a:cs typeface="Trebuchet MS"/>
                        </a:rPr>
                        <a:t>E</a:t>
                      </a:r>
                      <a:r>
                        <a:rPr sz="1800" dirty="0">
                          <a:latin typeface="Trebuchet MS"/>
                          <a:cs typeface="Trebuchet MS"/>
                        </a:rPr>
                        <a:t>A</a:t>
                      </a:r>
                      <a:r>
                        <a:rPr sz="1800" spc="-120" dirty="0">
                          <a:latin typeface="Trebuchet MS"/>
                          <a:cs typeface="Trebuchet MS"/>
                        </a:rPr>
                        <a:t> </a:t>
                      </a:r>
                      <a:r>
                        <a:rPr sz="1800" spc="-5" dirty="0">
                          <a:latin typeface="Trebuchet MS"/>
                          <a:cs typeface="Trebuchet MS"/>
                        </a:rPr>
                        <a:t>Z</a:t>
                      </a:r>
                      <a:r>
                        <a:rPr sz="1800" spc="5" dirty="0">
                          <a:latin typeface="Trebuchet MS"/>
                          <a:cs typeface="Trebuchet MS"/>
                        </a:rPr>
                        <a:t>3</a:t>
                      </a:r>
                      <a:r>
                        <a:rPr sz="1800" spc="-5" dirty="0">
                          <a:latin typeface="Trebuchet MS"/>
                          <a:cs typeface="Trebuchet MS"/>
                        </a:rPr>
                        <a:t>5</a:t>
                      </a:r>
                      <a:r>
                        <a:rPr sz="1800" dirty="0">
                          <a:latin typeface="Trebuchet MS"/>
                          <a:cs typeface="Trebuchet MS"/>
                        </a:rPr>
                        <a:t>8</a:t>
                      </a:r>
                      <a:r>
                        <a:rPr sz="1800" spc="-5" dirty="0">
                          <a:latin typeface="Trebuchet MS"/>
                          <a:cs typeface="Trebuchet MS"/>
                        </a:rPr>
                        <a:t>.</a:t>
                      </a:r>
                      <a:r>
                        <a:rPr sz="1800" spc="5" dirty="0">
                          <a:latin typeface="Trebuchet MS"/>
                          <a:cs typeface="Trebuchet MS"/>
                        </a:rPr>
                        <a:t>1</a:t>
                      </a:r>
                      <a:r>
                        <a:rPr sz="1800" spc="-5" dirty="0">
                          <a:latin typeface="Trebuchet MS"/>
                          <a:cs typeface="Trebuchet MS"/>
                        </a:rPr>
                        <a:t>-</a:t>
                      </a:r>
                      <a:r>
                        <a:rPr sz="1800" dirty="0">
                          <a:latin typeface="Trebuchet MS"/>
                          <a:cs typeface="Trebuchet MS"/>
                        </a:rPr>
                        <a:t>2014</a:t>
                      </a:r>
                      <a:endParaRPr sz="1800">
                        <a:latin typeface="Trebuchet MS"/>
                        <a:cs typeface="Trebuchet MS"/>
                      </a:endParaRPr>
                    </a:p>
                    <a:p>
                      <a:pPr marL="91440">
                        <a:lnSpc>
                          <a:spcPct val="100000"/>
                        </a:lnSpc>
                      </a:pPr>
                      <a:r>
                        <a:rPr sz="1800" dirty="0">
                          <a:latin typeface="Trebuchet MS"/>
                          <a:cs typeface="Trebuchet MS"/>
                        </a:rPr>
                        <a:t>[</a:t>
                      </a:r>
                      <a:r>
                        <a:rPr sz="1800" spc="-10" dirty="0">
                          <a:latin typeface="Trebuchet MS"/>
                          <a:cs typeface="Trebuchet MS"/>
                        </a:rPr>
                        <a:t> </a:t>
                      </a:r>
                      <a:r>
                        <a:rPr sz="1800" spc="-5" dirty="0">
                          <a:latin typeface="Trebuchet MS"/>
                          <a:cs typeface="Trebuchet MS"/>
                        </a:rPr>
                        <a:t>Emergency</a:t>
                      </a:r>
                      <a:r>
                        <a:rPr sz="1800" dirty="0">
                          <a:latin typeface="Trebuchet MS"/>
                          <a:cs typeface="Trebuchet MS"/>
                        </a:rPr>
                        <a:t> Eye</a:t>
                      </a:r>
                      <a:r>
                        <a:rPr sz="1800" spc="-5" dirty="0">
                          <a:latin typeface="Trebuchet MS"/>
                          <a:cs typeface="Trebuchet MS"/>
                        </a:rPr>
                        <a:t> </a:t>
                      </a:r>
                      <a:r>
                        <a:rPr sz="1800" spc="-30" dirty="0">
                          <a:latin typeface="Trebuchet MS"/>
                          <a:cs typeface="Trebuchet MS"/>
                        </a:rPr>
                        <a:t>Wash</a:t>
                      </a:r>
                      <a:r>
                        <a:rPr sz="1800" spc="-5" dirty="0">
                          <a:latin typeface="Trebuchet MS"/>
                          <a:cs typeface="Trebuchet MS"/>
                        </a:rPr>
                        <a:t> </a:t>
                      </a:r>
                      <a:r>
                        <a:rPr sz="1800" dirty="0">
                          <a:latin typeface="Trebuchet MS"/>
                          <a:cs typeface="Trebuchet MS"/>
                        </a:rPr>
                        <a:t>&amp;</a:t>
                      </a:r>
                      <a:r>
                        <a:rPr sz="1800" spc="-10" dirty="0">
                          <a:latin typeface="Trebuchet MS"/>
                          <a:cs typeface="Trebuchet MS"/>
                        </a:rPr>
                        <a:t> </a:t>
                      </a:r>
                      <a:r>
                        <a:rPr sz="1800" spc="-5" dirty="0">
                          <a:latin typeface="Trebuchet MS"/>
                          <a:cs typeface="Trebuchet MS"/>
                        </a:rPr>
                        <a:t>Shower Equipment</a:t>
                      </a:r>
                      <a:r>
                        <a:rPr sz="1800" spc="-10" dirty="0">
                          <a:latin typeface="Trebuchet MS"/>
                          <a:cs typeface="Trebuchet MS"/>
                        </a:rPr>
                        <a:t> </a:t>
                      </a:r>
                      <a:r>
                        <a:rPr sz="1800" dirty="0">
                          <a:latin typeface="Trebuchet MS"/>
                          <a:cs typeface="Trebuchet MS"/>
                        </a:rPr>
                        <a:t>]</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20234" y="2569590"/>
            <a:ext cx="1983739" cy="574040"/>
          </a:xfrm>
          <a:prstGeom prst="rect">
            <a:avLst/>
          </a:prstGeom>
        </p:spPr>
        <p:txBody>
          <a:bodyPr vert="horz" wrap="square" lIns="0" tIns="12700" rIns="0" bIns="0" rtlCol="0">
            <a:spAutoFit/>
          </a:bodyPr>
          <a:lstStyle/>
          <a:p>
            <a:pPr marL="12700">
              <a:lnSpc>
                <a:spcPct val="100000"/>
              </a:lnSpc>
              <a:spcBef>
                <a:spcPts val="100"/>
              </a:spcBef>
            </a:pPr>
            <a:r>
              <a:rPr sz="3600" b="0" dirty="0">
                <a:latin typeface="Trebuchet MS"/>
                <a:cs typeface="Trebuchet MS"/>
              </a:rPr>
              <a:t>Thankyou</a:t>
            </a:r>
            <a:endParaRPr sz="3600">
              <a:latin typeface="Trebuchet MS"/>
              <a:cs typeface="Trebuchet MS"/>
            </a:endParaRPr>
          </a:p>
        </p:txBody>
      </p:sp>
      <p:sp>
        <p:nvSpPr>
          <p:cNvPr id="3" name="object 3"/>
          <p:cNvSpPr txBox="1"/>
          <p:nvPr/>
        </p:nvSpPr>
        <p:spPr>
          <a:xfrm>
            <a:off x="3730878" y="3219968"/>
            <a:ext cx="4362450" cy="418063"/>
          </a:xfrm>
          <a:prstGeom prst="rect">
            <a:avLst/>
          </a:prstGeom>
        </p:spPr>
        <p:txBody>
          <a:bodyPr vert="horz" wrap="square" lIns="0" tIns="139700" rIns="0" bIns="0" rtlCol="0">
            <a:spAutoFit/>
          </a:bodyPr>
          <a:lstStyle/>
          <a:p>
            <a:pPr marL="12700">
              <a:lnSpc>
                <a:spcPct val="100000"/>
              </a:lnSpc>
              <a:spcBef>
                <a:spcPts val="1100"/>
              </a:spcBef>
              <a:tabLst>
                <a:tab pos="354965" algn="l"/>
              </a:tabLst>
            </a:pPr>
            <a:r>
              <a:rPr sz="1800" spc="-5" dirty="0">
                <a:solidFill>
                  <a:srgbClr val="404040"/>
                </a:solidFill>
                <a:latin typeface="Trebuchet MS"/>
                <a:cs typeface="Trebuchet MS"/>
              </a:rPr>
              <a:t>Assuring</a:t>
            </a:r>
            <a:r>
              <a:rPr sz="1800" spc="-15" dirty="0">
                <a:solidFill>
                  <a:srgbClr val="404040"/>
                </a:solidFill>
                <a:latin typeface="Trebuchet MS"/>
                <a:cs typeface="Trebuchet MS"/>
              </a:rPr>
              <a:t> </a:t>
            </a:r>
            <a:r>
              <a:rPr sz="1800" spc="-5" dirty="0">
                <a:solidFill>
                  <a:srgbClr val="404040"/>
                </a:solidFill>
                <a:latin typeface="Trebuchet MS"/>
                <a:cs typeface="Trebuchet MS"/>
              </a:rPr>
              <a:t>you best</a:t>
            </a:r>
            <a:r>
              <a:rPr sz="1800" spc="-15" dirty="0">
                <a:solidFill>
                  <a:srgbClr val="404040"/>
                </a:solidFill>
                <a:latin typeface="Trebuchet MS"/>
                <a:cs typeface="Trebuchet MS"/>
              </a:rPr>
              <a:t> </a:t>
            </a:r>
            <a:r>
              <a:rPr sz="1800" spc="-5" dirty="0">
                <a:solidFill>
                  <a:srgbClr val="404040"/>
                </a:solidFill>
                <a:latin typeface="Trebuchet MS"/>
                <a:cs typeface="Trebuchet MS"/>
              </a:rPr>
              <a:t>of</a:t>
            </a:r>
            <a:r>
              <a:rPr sz="1800" spc="-10" dirty="0">
                <a:solidFill>
                  <a:srgbClr val="404040"/>
                </a:solidFill>
                <a:latin typeface="Trebuchet MS"/>
                <a:cs typeface="Trebuchet MS"/>
              </a:rPr>
              <a:t> our</a:t>
            </a:r>
            <a:r>
              <a:rPr sz="1800" spc="-5" dirty="0">
                <a:solidFill>
                  <a:srgbClr val="404040"/>
                </a:solidFill>
                <a:latin typeface="Trebuchet MS"/>
                <a:cs typeface="Trebuchet MS"/>
              </a:rPr>
              <a:t> services all</a:t>
            </a:r>
            <a:r>
              <a:rPr sz="1800" spc="-10" dirty="0">
                <a:solidFill>
                  <a:srgbClr val="404040"/>
                </a:solidFill>
                <a:latin typeface="Trebuchet MS"/>
                <a:cs typeface="Trebuchet MS"/>
              </a:rPr>
              <a:t> </a:t>
            </a:r>
            <a:r>
              <a:rPr sz="1800" spc="-5" dirty="0">
                <a:solidFill>
                  <a:srgbClr val="404040"/>
                </a:solidFill>
                <a:latin typeface="Trebuchet MS"/>
                <a:cs typeface="Trebuchet MS"/>
              </a:rPr>
              <a:t>time</a:t>
            </a:r>
            <a:r>
              <a:rPr lang="en-IN" sz="1800" spc="-5" dirty="0">
                <a:solidFill>
                  <a:srgbClr val="404040"/>
                </a:solidFill>
                <a:latin typeface="Trebuchet MS"/>
                <a:cs typeface="Trebuchet MS"/>
              </a:rPr>
              <a:t>s</a:t>
            </a:r>
            <a:r>
              <a:rPr sz="1800" spc="-5" dirty="0">
                <a:solidFill>
                  <a:srgbClr val="404040"/>
                </a:solidFill>
                <a:latin typeface="Trebuchet MS"/>
                <a:cs typeface="Trebuchet MS"/>
              </a:rPr>
              <a:t>!</a:t>
            </a:r>
            <a:endParaRPr sz="1800" dirty="0">
              <a:latin typeface="Trebuchet MS"/>
              <a:cs typeface="Trebuchet MS"/>
            </a:endParaRPr>
          </a:p>
        </p:txBody>
      </p:sp>
      <p:graphicFrame>
        <p:nvGraphicFramePr>
          <p:cNvPr id="5" name="object 5"/>
          <p:cNvGraphicFramePr>
            <a:graphicFrameLocks noGrp="1"/>
          </p:cNvGraphicFramePr>
          <p:nvPr>
            <p:extLst>
              <p:ext uri="{D42A27DB-BD31-4B8C-83A1-F6EECF244321}">
                <p14:modId xmlns:p14="http://schemas.microsoft.com/office/powerpoint/2010/main" val="1572605745"/>
              </p:ext>
            </p:extLst>
          </p:nvPr>
        </p:nvGraphicFramePr>
        <p:xfrm>
          <a:off x="555497" y="4203280"/>
          <a:ext cx="10698354" cy="2258986"/>
        </p:xfrm>
        <a:graphic>
          <a:graphicData uri="http://schemas.openxmlformats.org/drawingml/2006/table">
            <a:tbl>
              <a:tblPr firstRow="1" bandRow="1">
                <a:tableStyleId>{2D5ABB26-0587-4C30-8999-92F81FD0307C}</a:tableStyleId>
              </a:tblPr>
              <a:tblGrid>
                <a:gridCol w="5349177">
                  <a:extLst>
                    <a:ext uri="{9D8B030D-6E8A-4147-A177-3AD203B41FA5}">
                      <a16:colId xmlns:a16="http://schemas.microsoft.com/office/drawing/2014/main" val="20000"/>
                    </a:ext>
                  </a:extLst>
                </a:gridCol>
                <a:gridCol w="5349177">
                  <a:extLst>
                    <a:ext uri="{9D8B030D-6E8A-4147-A177-3AD203B41FA5}">
                      <a16:colId xmlns:a16="http://schemas.microsoft.com/office/drawing/2014/main" val="20001"/>
                    </a:ext>
                  </a:extLst>
                </a:gridCol>
              </a:tblGrid>
              <a:tr h="379602">
                <a:tc gridSpan="2">
                  <a:txBody>
                    <a:bodyPr/>
                    <a:lstStyle/>
                    <a:p>
                      <a:pPr marL="91440">
                        <a:lnSpc>
                          <a:spcPct val="100000"/>
                        </a:lnSpc>
                        <a:spcBef>
                          <a:spcPts val="315"/>
                        </a:spcBef>
                      </a:pPr>
                      <a:r>
                        <a:rPr sz="1800" b="1" spc="-5" dirty="0">
                          <a:solidFill>
                            <a:srgbClr val="FFFFFF"/>
                          </a:solidFill>
                          <a:latin typeface="Trebuchet MS"/>
                          <a:cs typeface="Trebuchet MS"/>
                        </a:rPr>
                        <a:t>Our</a:t>
                      </a:r>
                      <a:r>
                        <a:rPr sz="1800" b="1" spc="-30" dirty="0">
                          <a:solidFill>
                            <a:srgbClr val="FFFFFF"/>
                          </a:solidFill>
                          <a:latin typeface="Trebuchet MS"/>
                          <a:cs typeface="Trebuchet MS"/>
                        </a:rPr>
                        <a:t> </a:t>
                      </a:r>
                      <a:r>
                        <a:rPr sz="1800" b="1" spc="-5" dirty="0">
                          <a:solidFill>
                            <a:srgbClr val="FFFFFF"/>
                          </a:solidFill>
                          <a:latin typeface="Trebuchet MS"/>
                          <a:cs typeface="Trebuchet MS"/>
                        </a:rPr>
                        <a:t>Offices</a:t>
                      </a:r>
                      <a:r>
                        <a:rPr sz="1800" b="1" spc="-25" dirty="0">
                          <a:solidFill>
                            <a:srgbClr val="FFFFFF"/>
                          </a:solidFill>
                          <a:latin typeface="Trebuchet MS"/>
                          <a:cs typeface="Trebuchet MS"/>
                        </a:rPr>
                        <a:t> </a:t>
                      </a:r>
                      <a:r>
                        <a:rPr sz="1800" b="1" spc="-5" dirty="0">
                          <a:solidFill>
                            <a:srgbClr val="FFFFFF"/>
                          </a:solidFill>
                          <a:latin typeface="Trebuchet MS"/>
                          <a:cs typeface="Trebuchet MS"/>
                        </a:rPr>
                        <a:t>:-</a:t>
                      </a:r>
                      <a:endParaRPr sz="1800">
                        <a:latin typeface="Trebuchet MS"/>
                        <a:cs typeface="Trebuchet MS"/>
                      </a:endParaRPr>
                    </a:p>
                  </a:txBody>
                  <a:tcPr marL="0" marR="0" marT="4000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0C225"/>
                    </a:solidFill>
                  </a:tcPr>
                </a:tc>
                <a:tc hMerge="1">
                  <a:txBody>
                    <a:bodyPr/>
                    <a:lstStyle/>
                    <a:p>
                      <a:endParaRPr/>
                    </a:p>
                  </a:txBody>
                  <a:tcPr marL="0" marR="0" marT="0" marB="0"/>
                </a:tc>
                <a:extLst>
                  <a:ext uri="{0D108BD9-81ED-4DB2-BD59-A6C34878D82A}">
                    <a16:rowId xmlns:a16="http://schemas.microsoft.com/office/drawing/2014/main" val="10000"/>
                  </a:ext>
                </a:extLst>
              </a:tr>
              <a:tr h="690626">
                <a:tc>
                  <a:txBody>
                    <a:bodyPr/>
                    <a:lstStyle/>
                    <a:p>
                      <a:pPr algn="ctr">
                        <a:lnSpc>
                          <a:spcPct val="100000"/>
                        </a:lnSpc>
                        <a:spcBef>
                          <a:spcPts val="320"/>
                        </a:spcBef>
                      </a:pPr>
                      <a:r>
                        <a:rPr sz="1800" dirty="0">
                          <a:latin typeface="Trebuchet MS"/>
                          <a:cs typeface="Trebuchet MS"/>
                        </a:rPr>
                        <a:t>Surat</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tc>
                  <a:txBody>
                    <a:bodyPr/>
                    <a:lstStyle/>
                    <a:p>
                      <a:pPr marL="1125220">
                        <a:lnSpc>
                          <a:spcPct val="100000"/>
                        </a:lnSpc>
                        <a:spcBef>
                          <a:spcPts val="320"/>
                        </a:spcBef>
                      </a:pPr>
                      <a:r>
                        <a:rPr sz="1800" spc="-5" dirty="0">
                          <a:latin typeface="Trebuchet MS"/>
                          <a:cs typeface="Trebuchet MS"/>
                        </a:rPr>
                        <a:t>Ahmedabad</a:t>
                      </a:r>
                      <a:endParaRPr sz="1800">
                        <a:latin typeface="Trebuchet MS"/>
                        <a:cs typeface="Trebuchet MS"/>
                      </a:endParaRPr>
                    </a:p>
                  </a:txBody>
                  <a:tcPr marL="0" marR="0" marT="4064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1"/>
                  </a:ext>
                </a:extLst>
              </a:tr>
              <a:tr h="1188758">
                <a:tc gridSpan="2">
                  <a:txBody>
                    <a:bodyPr/>
                    <a:lstStyle/>
                    <a:p>
                      <a:pPr marL="91440" marR="853440">
                        <a:lnSpc>
                          <a:spcPct val="100000"/>
                        </a:lnSpc>
                        <a:spcBef>
                          <a:spcPts val="320"/>
                        </a:spcBef>
                      </a:pPr>
                      <a:r>
                        <a:rPr sz="1800" spc="-20" dirty="0">
                          <a:latin typeface="Trebuchet MS"/>
                          <a:cs typeface="Trebuchet MS"/>
                        </a:rPr>
                        <a:t>Postal</a:t>
                      </a:r>
                      <a:r>
                        <a:rPr sz="1800" spc="-105" dirty="0">
                          <a:latin typeface="Trebuchet MS"/>
                          <a:cs typeface="Trebuchet MS"/>
                        </a:rPr>
                        <a:t> </a:t>
                      </a:r>
                      <a:r>
                        <a:rPr sz="1800" spc="-5" dirty="0">
                          <a:latin typeface="Trebuchet MS"/>
                          <a:cs typeface="Trebuchet MS"/>
                        </a:rPr>
                        <a:t>Address:- </a:t>
                      </a:r>
                      <a:r>
                        <a:rPr lang="en-IN" sz="1800" spc="-5" dirty="0">
                          <a:latin typeface="Trebuchet MS"/>
                          <a:cs typeface="Trebuchet MS"/>
                        </a:rPr>
                        <a:t>Office No. A</a:t>
                      </a:r>
                      <a:r>
                        <a:rPr sz="1800" spc="-5" dirty="0">
                          <a:latin typeface="Trebuchet MS"/>
                          <a:cs typeface="Trebuchet MS"/>
                        </a:rPr>
                        <a:t>-04,Utsav</a:t>
                      </a:r>
                      <a:r>
                        <a:rPr sz="1800" spc="30" dirty="0">
                          <a:latin typeface="Trebuchet MS"/>
                          <a:cs typeface="Trebuchet MS"/>
                        </a:rPr>
                        <a:t> </a:t>
                      </a:r>
                      <a:r>
                        <a:rPr sz="1800" spc="-25" dirty="0">
                          <a:latin typeface="Trebuchet MS"/>
                          <a:cs typeface="Trebuchet MS"/>
                        </a:rPr>
                        <a:t>Residency,New</a:t>
                      </a:r>
                      <a:r>
                        <a:rPr sz="1800" spc="15" dirty="0">
                          <a:latin typeface="Trebuchet MS"/>
                          <a:cs typeface="Trebuchet MS"/>
                        </a:rPr>
                        <a:t> </a:t>
                      </a:r>
                      <a:r>
                        <a:rPr sz="1800" spc="-5" dirty="0">
                          <a:latin typeface="Trebuchet MS"/>
                          <a:cs typeface="Trebuchet MS"/>
                        </a:rPr>
                        <a:t>CG </a:t>
                      </a:r>
                      <a:r>
                        <a:rPr sz="1800" spc="-10" dirty="0">
                          <a:latin typeface="Trebuchet MS"/>
                          <a:cs typeface="Trebuchet MS"/>
                        </a:rPr>
                        <a:t>Road,Chandkheda,Ahmedabad</a:t>
                      </a:r>
                      <a:r>
                        <a:rPr sz="1800" spc="35" dirty="0">
                          <a:latin typeface="Trebuchet MS"/>
                          <a:cs typeface="Trebuchet MS"/>
                        </a:rPr>
                        <a:t> </a:t>
                      </a:r>
                      <a:r>
                        <a:rPr sz="1800" dirty="0">
                          <a:latin typeface="Trebuchet MS"/>
                          <a:cs typeface="Trebuchet MS"/>
                        </a:rPr>
                        <a:t>382424 </a:t>
                      </a:r>
                      <a:r>
                        <a:rPr sz="1800" spc="-525" dirty="0">
                          <a:latin typeface="Trebuchet MS"/>
                          <a:cs typeface="Trebuchet MS"/>
                        </a:rPr>
                        <a:t> </a:t>
                      </a:r>
                      <a:r>
                        <a:rPr sz="1800" dirty="0">
                          <a:latin typeface="Trebuchet MS"/>
                          <a:cs typeface="Trebuchet MS"/>
                        </a:rPr>
                        <a:t>Email:-</a:t>
                      </a:r>
                      <a:r>
                        <a:rPr sz="1800" spc="-10" dirty="0">
                          <a:latin typeface="Trebuchet MS"/>
                          <a:cs typeface="Trebuchet MS"/>
                        </a:rPr>
                        <a:t> </a:t>
                      </a:r>
                      <a:r>
                        <a:rPr sz="1800" spc="-5" dirty="0">
                          <a:latin typeface="Trebuchet MS"/>
                          <a:cs typeface="Trebuchet MS"/>
                          <a:hlinkClick r:id="rId2"/>
                        </a:rPr>
                        <a:t>info@shalvin.org</a:t>
                      </a:r>
                      <a:r>
                        <a:rPr sz="1800" dirty="0">
                          <a:latin typeface="Trebuchet MS"/>
                          <a:cs typeface="Trebuchet MS"/>
                          <a:hlinkClick r:id="rId2"/>
                        </a:rPr>
                        <a:t> </a:t>
                      </a:r>
                      <a:r>
                        <a:rPr sz="1800" dirty="0">
                          <a:latin typeface="Trebuchet MS"/>
                          <a:cs typeface="Trebuchet MS"/>
                        </a:rPr>
                        <a:t>,</a:t>
                      </a:r>
                      <a:r>
                        <a:rPr sz="1800" spc="-5" dirty="0">
                          <a:latin typeface="Trebuchet MS"/>
                          <a:cs typeface="Trebuchet MS"/>
                        </a:rPr>
                        <a:t> </a:t>
                      </a:r>
                      <a:r>
                        <a:rPr sz="1800" spc="-5" dirty="0">
                          <a:latin typeface="Trebuchet MS"/>
                          <a:cs typeface="Trebuchet MS"/>
                          <a:hlinkClick r:id="rId3"/>
                        </a:rPr>
                        <a:t>project</a:t>
                      </a:r>
                      <a:r>
                        <a:rPr lang="en-IN" sz="1800" spc="-5" dirty="0">
                          <a:latin typeface="Trebuchet MS"/>
                          <a:cs typeface="Trebuchet MS"/>
                          <a:hlinkClick r:id="rId3"/>
                        </a:rPr>
                        <a:t>s</a:t>
                      </a:r>
                      <a:r>
                        <a:rPr sz="1800" spc="-5" dirty="0">
                          <a:latin typeface="Trebuchet MS"/>
                          <a:cs typeface="Trebuchet MS"/>
                          <a:hlinkClick r:id="rId3"/>
                        </a:rPr>
                        <a:t>@shalvin.org</a:t>
                      </a:r>
                      <a:endParaRPr sz="1800" dirty="0">
                        <a:latin typeface="Trebuchet MS"/>
                        <a:cs typeface="Trebuchet MS"/>
                      </a:endParaRPr>
                    </a:p>
                    <a:p>
                      <a:pPr marL="91440">
                        <a:lnSpc>
                          <a:spcPct val="100000"/>
                        </a:lnSpc>
                      </a:pPr>
                      <a:r>
                        <a:rPr sz="1800" spc="-5" dirty="0">
                          <a:latin typeface="Trebuchet MS"/>
                          <a:cs typeface="Trebuchet MS"/>
                        </a:rPr>
                        <a:t>Contact</a:t>
                      </a:r>
                      <a:r>
                        <a:rPr sz="1800" spc="-15" dirty="0">
                          <a:latin typeface="Trebuchet MS"/>
                          <a:cs typeface="Trebuchet MS"/>
                        </a:rPr>
                        <a:t> </a:t>
                      </a:r>
                      <a:r>
                        <a:rPr sz="1800" spc="-5" dirty="0">
                          <a:latin typeface="Trebuchet MS"/>
                          <a:cs typeface="Trebuchet MS"/>
                        </a:rPr>
                        <a:t>Number:-</a:t>
                      </a:r>
                      <a:r>
                        <a:rPr sz="1800" spc="-10" dirty="0">
                          <a:latin typeface="Trebuchet MS"/>
                          <a:cs typeface="Trebuchet MS"/>
                        </a:rPr>
                        <a:t> </a:t>
                      </a:r>
                      <a:r>
                        <a:rPr sz="1800" dirty="0">
                          <a:latin typeface="Trebuchet MS"/>
                          <a:cs typeface="Trebuchet MS"/>
                        </a:rPr>
                        <a:t>7802805114</a:t>
                      </a:r>
                      <a:r>
                        <a:rPr sz="1800" spc="10" dirty="0">
                          <a:latin typeface="Trebuchet MS"/>
                          <a:cs typeface="Trebuchet MS"/>
                        </a:rPr>
                        <a:t> </a:t>
                      </a:r>
                      <a:r>
                        <a:rPr sz="1800" dirty="0">
                          <a:latin typeface="Trebuchet MS"/>
                          <a:cs typeface="Trebuchet MS"/>
                        </a:rPr>
                        <a:t>,</a:t>
                      </a:r>
                      <a:r>
                        <a:rPr sz="1800" spc="-10" dirty="0">
                          <a:latin typeface="Trebuchet MS"/>
                          <a:cs typeface="Trebuchet MS"/>
                        </a:rPr>
                        <a:t> </a:t>
                      </a:r>
                      <a:r>
                        <a:rPr sz="1800" dirty="0">
                          <a:latin typeface="Trebuchet MS"/>
                          <a:cs typeface="Trebuchet MS"/>
                        </a:rPr>
                        <a:t>9327395916</a:t>
                      </a: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DF4E8"/>
                    </a:solidFill>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082D8E21-C3F8-F7D5-C8B6-B0B185B62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9774" y="395734"/>
            <a:ext cx="2209800" cy="2209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70117" y="44675"/>
            <a:ext cx="1651763" cy="452120"/>
          </a:xfrm>
          <a:prstGeom prst="rect">
            <a:avLst/>
          </a:prstGeom>
        </p:spPr>
        <p:txBody>
          <a:bodyPr vert="horz" wrap="square" lIns="0" tIns="12065" rIns="0" bIns="0" rtlCol="0">
            <a:spAutoFit/>
          </a:bodyPr>
          <a:lstStyle/>
          <a:p>
            <a:pPr marL="64135">
              <a:lnSpc>
                <a:spcPct val="100000"/>
              </a:lnSpc>
              <a:spcBef>
                <a:spcPts val="95"/>
              </a:spcBef>
            </a:pPr>
            <a:r>
              <a:rPr lang="en-IN" dirty="0"/>
              <a:t>About US</a:t>
            </a:r>
            <a:endParaRPr spc="-10" dirty="0"/>
          </a:p>
        </p:txBody>
      </p:sp>
      <p:sp>
        <p:nvSpPr>
          <p:cNvPr id="4" name="TextBox 3">
            <a:extLst>
              <a:ext uri="{FF2B5EF4-FFF2-40B4-BE49-F238E27FC236}">
                <a16:creationId xmlns:a16="http://schemas.microsoft.com/office/drawing/2014/main" id="{37931733-18FD-A07E-2BF3-583BAFEA4C3D}"/>
              </a:ext>
            </a:extLst>
          </p:cNvPr>
          <p:cNvSpPr txBox="1"/>
          <p:nvPr/>
        </p:nvSpPr>
        <p:spPr>
          <a:xfrm>
            <a:off x="685799" y="496795"/>
            <a:ext cx="10820400" cy="6571030"/>
          </a:xfrm>
          <a:prstGeom prst="rect">
            <a:avLst/>
          </a:prstGeom>
          <a:noFill/>
        </p:spPr>
        <p:txBody>
          <a:bodyPr wrap="square" rtlCol="0">
            <a:spAutoFit/>
          </a:bodyPr>
          <a:lstStyle/>
          <a:p>
            <a:pPr algn="l"/>
            <a:r>
              <a:rPr lang="en-US" sz="1500" b="0" i="0" dirty="0">
                <a:solidFill>
                  <a:srgbClr val="374151"/>
                </a:solidFill>
                <a:effectLst/>
                <a:latin typeface="Century Gothic" panose="020B0502020202020204" pitchFamily="34" charset="0"/>
              </a:rPr>
              <a:t>Welcome to Shalvin Technocrats LLP, where technical excellence and expertise merge to create an unparalleled experience in the realm of HVAC and MEP services. At Shalvin Technocrats LLP, we believe that every space deserves the perfect climate, and we are dedicated to transforming your vision into a reality. With a team of highly skilled engineers, technicians, and designers, we specialize in providing cutting-edge solutions for Heating, Ventilation, and Air Conditioning (HVAC) and Mechanical, Electrical, and Plumbing (MEP) systems.</a:t>
            </a:r>
          </a:p>
          <a:p>
            <a:pPr algn="l"/>
            <a:r>
              <a:rPr lang="en-US" sz="1500" b="0" i="0" dirty="0">
                <a:solidFill>
                  <a:srgbClr val="374151"/>
                </a:solidFill>
                <a:effectLst/>
                <a:latin typeface="Century Gothic" panose="020B0502020202020204" pitchFamily="34" charset="0"/>
              </a:rPr>
              <a:t>Our technical prowess is unmatched, with a profound understanding of the intricate mechanics and complexities involved in HVAC and MEP systems. We combine this expertise with the latest advancements in technology to offer tailored solutions that optimize energy efficiency, improve indoor air quality, and enhance overall occupant comfort.</a:t>
            </a:r>
          </a:p>
          <a:p>
            <a:pPr algn="l"/>
            <a:r>
              <a:rPr lang="en-US" sz="1500" b="0" i="0" dirty="0">
                <a:solidFill>
                  <a:srgbClr val="374151"/>
                </a:solidFill>
                <a:effectLst/>
                <a:latin typeface="Century Gothic" panose="020B0502020202020204" pitchFamily="34" charset="0"/>
              </a:rPr>
              <a:t>From concept design and system selection to installation, maintenance, and repairs, Shalvin Technocrats LLP excels in every phase of the project lifecycle. Our meticulous attention to detail ensures that every component is flawlessly integrated, resulting in seamless functionality and long-lasting performance.</a:t>
            </a:r>
          </a:p>
          <a:p>
            <a:pPr algn="l"/>
            <a:r>
              <a:rPr lang="en-US" sz="1500" b="0" i="0" dirty="0">
                <a:solidFill>
                  <a:srgbClr val="374151"/>
                </a:solidFill>
                <a:effectLst/>
                <a:latin typeface="Century Gothic" panose="020B0502020202020204" pitchFamily="34" charset="0"/>
              </a:rPr>
              <a:t>With a customer-centric approach, we prioritize your unique requirements, budgetary constraints, and project timelines. Our team of professionals works closely with you to deliver customized solutions that align with your specific needs, whether it's a commercial building, a residential complex, or an industrial facility.</a:t>
            </a:r>
          </a:p>
          <a:p>
            <a:pPr algn="l"/>
            <a:r>
              <a:rPr lang="en-US" sz="1500" b="0" i="0" dirty="0">
                <a:solidFill>
                  <a:srgbClr val="374151"/>
                </a:solidFill>
                <a:effectLst/>
                <a:latin typeface="Century Gothic" panose="020B0502020202020204" pitchFamily="34" charset="0"/>
              </a:rPr>
              <a:t>Moreover, our commitment to quality extends beyond the completion of the project. We offer comprehensive maintenance and support services to ensure the longevity and optimal performance of your HVAC and MEP systems. Our proactive approach and swift response to any issues guarantee minimal downtime and maximum productivity for your business.</a:t>
            </a:r>
          </a:p>
          <a:p>
            <a:pPr algn="l"/>
            <a:r>
              <a:rPr lang="en-US" sz="1500" b="0" i="0" dirty="0">
                <a:solidFill>
                  <a:srgbClr val="374151"/>
                </a:solidFill>
                <a:effectLst/>
                <a:latin typeface="Century Gothic" panose="020B0502020202020204" pitchFamily="34" charset="0"/>
              </a:rPr>
              <a:t>Shalvin Technocrats LLP has established a reputation for excellence in the industry, and our portfolio of successful projects is a testament to our technical prowess and unwavering commitment to client satisfaction. We have garnered the trust of numerous clients across various sectors, earning accolades for our exceptional craftsmanship, reliability, and exceptional service.</a:t>
            </a:r>
          </a:p>
          <a:p>
            <a:pPr algn="l"/>
            <a:r>
              <a:rPr lang="en-US" sz="1500" b="0" i="0" dirty="0">
                <a:solidFill>
                  <a:srgbClr val="374151"/>
                </a:solidFill>
                <a:effectLst/>
                <a:latin typeface="Century Gothic" panose="020B0502020202020204" pitchFamily="34" charset="0"/>
              </a:rPr>
              <a:t>When you choose Shalvin Technocrats LLP as your HVAC and MEP partner, you gain access to a wealth of technical expertise, cutting-edge solutions, and an unwavering dedication to perfection. We are the embodiment of technical soundness and expertise, driven by a passion to create environments that exceed expectations and inspire awe.</a:t>
            </a:r>
          </a:p>
          <a:p>
            <a:endParaRPr lang="en-IN" sz="1600" dirty="0"/>
          </a:p>
        </p:txBody>
      </p:sp>
    </p:spTree>
    <p:extLst>
      <p:ext uri="{BB962C8B-B14F-4D97-AF65-F5344CB8AC3E}">
        <p14:creationId xmlns:p14="http://schemas.microsoft.com/office/powerpoint/2010/main" val="279479427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172621"/>
            <a:ext cx="10058399" cy="873957"/>
          </a:xfrm>
          <a:prstGeom prst="rect">
            <a:avLst/>
          </a:prstGeom>
        </p:spPr>
        <p:txBody>
          <a:bodyPr vert="horz" wrap="square" lIns="0" tIns="12065" rIns="0" bIns="0" rtlCol="0">
            <a:spAutoFit/>
          </a:bodyPr>
          <a:lstStyle/>
          <a:p>
            <a:pPr marL="64135">
              <a:lnSpc>
                <a:spcPct val="100000"/>
              </a:lnSpc>
              <a:spcBef>
                <a:spcPts val="95"/>
              </a:spcBef>
            </a:pPr>
            <a:r>
              <a:rPr lang="en-IN" dirty="0"/>
              <a:t>We are having expertise in HVAC and MEP System Design and Execution in Following Facilities</a:t>
            </a:r>
            <a:endParaRPr spc="-10" dirty="0"/>
          </a:p>
        </p:txBody>
      </p:sp>
      <p:sp>
        <p:nvSpPr>
          <p:cNvPr id="5" name="TextBox 4">
            <a:extLst>
              <a:ext uri="{FF2B5EF4-FFF2-40B4-BE49-F238E27FC236}">
                <a16:creationId xmlns:a16="http://schemas.microsoft.com/office/drawing/2014/main" id="{6CF7A62D-6B89-E6EB-F220-F029E700E9C0}"/>
              </a:ext>
            </a:extLst>
          </p:cNvPr>
          <p:cNvSpPr txBox="1"/>
          <p:nvPr/>
        </p:nvSpPr>
        <p:spPr>
          <a:xfrm>
            <a:off x="571499" y="1143000"/>
            <a:ext cx="11049000" cy="5262979"/>
          </a:xfrm>
          <a:prstGeom prst="rect">
            <a:avLst/>
          </a:prstGeom>
          <a:noFill/>
        </p:spPr>
        <p:txBody>
          <a:bodyPr wrap="square">
            <a:spAutoFit/>
          </a:bodyPr>
          <a:lstStyle/>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Green Buildings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Hospitals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Power Plants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Pharmaceutical Units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Luxury Hotels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Communication and Data </a:t>
            </a:r>
            <a:r>
              <a:rPr lang="en-US" sz="2800" b="0" i="0" dirty="0" err="1">
                <a:solidFill>
                  <a:srgbClr val="4A4A4A"/>
                </a:solidFill>
                <a:effectLst/>
                <a:latin typeface="Century Gothic" panose="020B0502020202020204" pitchFamily="34" charset="0"/>
              </a:rPr>
              <a:t>Centres</a:t>
            </a:r>
            <a:endParaRPr lang="en-US" sz="2800" b="0" i="0" dirty="0">
              <a:solidFill>
                <a:srgbClr val="4A4A4A"/>
              </a:solidFill>
              <a:effectLst/>
              <a:latin typeface="Century Gothic" panose="020B0502020202020204" pitchFamily="34" charset="0"/>
            </a:endParaRP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Prestigious Offices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Metro Railways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Airports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Educational Institutes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Manufacturing Plants</a:t>
            </a:r>
          </a:p>
          <a:p>
            <a:pPr algn="l">
              <a:buFont typeface="Arial" panose="020B0604020202020204" pitchFamily="34" charset="0"/>
              <a:buChar char="•"/>
            </a:pPr>
            <a:r>
              <a:rPr lang="en-US" sz="2800" b="0" i="0" dirty="0">
                <a:solidFill>
                  <a:srgbClr val="4A4A4A"/>
                </a:solidFill>
                <a:effectLst/>
                <a:latin typeface="Century Gothic" panose="020B0502020202020204" pitchFamily="34" charset="0"/>
              </a:rPr>
              <a:t>Industrial Air conditioning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64135">
              <a:lnSpc>
                <a:spcPct val="100000"/>
              </a:lnSpc>
              <a:spcBef>
                <a:spcPts val="95"/>
              </a:spcBef>
            </a:pPr>
            <a:r>
              <a:rPr dirty="0"/>
              <a:t>Services</a:t>
            </a:r>
            <a:r>
              <a:rPr spc="-45" dirty="0"/>
              <a:t> </a:t>
            </a:r>
            <a:r>
              <a:rPr spc="-5" dirty="0"/>
              <a:t>That</a:t>
            </a:r>
            <a:r>
              <a:rPr spc="-15" dirty="0"/>
              <a:t> </a:t>
            </a:r>
            <a:r>
              <a:rPr spc="-25" dirty="0"/>
              <a:t>We</a:t>
            </a:r>
            <a:r>
              <a:rPr spc="-15" dirty="0"/>
              <a:t> </a:t>
            </a:r>
            <a:r>
              <a:rPr spc="-10" dirty="0"/>
              <a:t>Offer</a:t>
            </a:r>
          </a:p>
        </p:txBody>
      </p:sp>
      <p:graphicFrame>
        <p:nvGraphicFramePr>
          <p:cNvPr id="3" name="object 3"/>
          <p:cNvGraphicFramePr>
            <a:graphicFrameLocks noGrp="1"/>
          </p:cNvGraphicFramePr>
          <p:nvPr/>
        </p:nvGraphicFramePr>
        <p:xfrm>
          <a:off x="324396" y="689737"/>
          <a:ext cx="11583035" cy="5888834"/>
        </p:xfrm>
        <a:graphic>
          <a:graphicData uri="http://schemas.openxmlformats.org/drawingml/2006/table">
            <a:tbl>
              <a:tblPr firstRow="1" bandRow="1">
                <a:tableStyleId>{2D5ABB26-0587-4C30-8999-92F81FD0307C}</a:tableStyleId>
              </a:tblPr>
              <a:tblGrid>
                <a:gridCol w="5796915">
                  <a:extLst>
                    <a:ext uri="{9D8B030D-6E8A-4147-A177-3AD203B41FA5}">
                      <a16:colId xmlns:a16="http://schemas.microsoft.com/office/drawing/2014/main" val="20000"/>
                    </a:ext>
                  </a:extLst>
                </a:gridCol>
                <a:gridCol w="5786120">
                  <a:extLst>
                    <a:ext uri="{9D8B030D-6E8A-4147-A177-3AD203B41FA5}">
                      <a16:colId xmlns:a16="http://schemas.microsoft.com/office/drawing/2014/main" val="20001"/>
                    </a:ext>
                  </a:extLst>
                </a:gridCol>
              </a:tblGrid>
              <a:tr h="653034">
                <a:tc>
                  <a:txBody>
                    <a:bodyPr/>
                    <a:lstStyle/>
                    <a:p>
                      <a:pPr marL="410845" indent="-343535">
                        <a:lnSpc>
                          <a:spcPts val="2090"/>
                        </a:lnSpc>
                        <a:buFont typeface="Arial MT"/>
                        <a:buChar char="•"/>
                        <a:tabLst>
                          <a:tab pos="410845" algn="l"/>
                          <a:tab pos="411480" algn="l"/>
                        </a:tabLst>
                      </a:pPr>
                      <a:r>
                        <a:rPr sz="1800" b="1" spc="-50" dirty="0" err="1">
                          <a:solidFill>
                            <a:srgbClr val="001F5F"/>
                          </a:solidFill>
                          <a:latin typeface="Tahoma"/>
                          <a:cs typeface="Tahoma"/>
                        </a:rPr>
                        <a:t>Chille</a:t>
                      </a:r>
                      <a:r>
                        <a:rPr lang="en-IN" sz="1800" b="1" spc="-50" dirty="0">
                          <a:solidFill>
                            <a:srgbClr val="001F5F"/>
                          </a:solidFill>
                          <a:latin typeface="Tahoma"/>
                          <a:cs typeface="Tahoma"/>
                        </a:rPr>
                        <a:t>d Water HVAC</a:t>
                      </a:r>
                      <a:r>
                        <a:rPr sz="1800" b="1" spc="-35" dirty="0">
                          <a:solidFill>
                            <a:srgbClr val="001F5F"/>
                          </a:solidFill>
                          <a:latin typeface="Tahoma"/>
                          <a:cs typeface="Tahoma"/>
                        </a:rPr>
                        <a:t> </a:t>
                      </a:r>
                      <a:r>
                        <a:rPr sz="1800" b="1" spc="-80" dirty="0">
                          <a:solidFill>
                            <a:srgbClr val="001F5F"/>
                          </a:solidFill>
                          <a:latin typeface="Tahoma"/>
                          <a:cs typeface="Tahoma"/>
                        </a:rPr>
                        <a:t>System</a:t>
                      </a:r>
                      <a:r>
                        <a:rPr sz="1800" b="1" spc="-40" dirty="0">
                          <a:solidFill>
                            <a:srgbClr val="001F5F"/>
                          </a:solidFill>
                          <a:latin typeface="Tahoma"/>
                          <a:cs typeface="Tahoma"/>
                        </a:rPr>
                        <a:t> </a:t>
                      </a:r>
                      <a:r>
                        <a:rPr sz="1800" b="1" spc="-50" dirty="0">
                          <a:solidFill>
                            <a:srgbClr val="001F5F"/>
                          </a:solidFill>
                          <a:latin typeface="Tahoma"/>
                          <a:cs typeface="Tahoma"/>
                        </a:rPr>
                        <a:t>Design</a:t>
                      </a:r>
                      <a:r>
                        <a:rPr sz="1800" b="1" spc="-30" dirty="0">
                          <a:solidFill>
                            <a:srgbClr val="001F5F"/>
                          </a:solidFill>
                          <a:latin typeface="Tahoma"/>
                          <a:cs typeface="Tahoma"/>
                        </a:rPr>
                        <a:t> </a:t>
                      </a:r>
                      <a:r>
                        <a:rPr sz="1800" b="1" spc="30" dirty="0">
                          <a:solidFill>
                            <a:srgbClr val="001F5F"/>
                          </a:solidFill>
                          <a:latin typeface="Tahoma"/>
                          <a:cs typeface="Tahoma"/>
                        </a:rPr>
                        <a:t>and</a:t>
                      </a:r>
                      <a:r>
                        <a:rPr sz="1800" b="1" spc="-45" dirty="0">
                          <a:solidFill>
                            <a:srgbClr val="001F5F"/>
                          </a:solidFill>
                          <a:latin typeface="Tahoma"/>
                          <a:cs typeface="Tahoma"/>
                        </a:rPr>
                        <a:t> Execution</a:t>
                      </a:r>
                      <a:endParaRPr sz="1800" dirty="0">
                        <a:latin typeface="Tahoma"/>
                        <a:cs typeface="Tahoma"/>
                      </a:endParaRPr>
                    </a:p>
                    <a:p>
                      <a:pPr marL="448945">
                        <a:lnSpc>
                          <a:spcPct val="100000"/>
                        </a:lnSpc>
                        <a:spcBef>
                          <a:spcPts val="155"/>
                        </a:spcBef>
                      </a:pPr>
                      <a:r>
                        <a:rPr sz="1800" b="1" dirty="0">
                          <a:solidFill>
                            <a:srgbClr val="001F5F"/>
                          </a:solidFill>
                          <a:latin typeface="Tahoma"/>
                          <a:cs typeface="Tahoma"/>
                        </a:rPr>
                        <a:t>(Wat</a:t>
                      </a:r>
                      <a:r>
                        <a:rPr sz="1800" b="1" spc="-10" dirty="0">
                          <a:solidFill>
                            <a:srgbClr val="001F5F"/>
                          </a:solidFill>
                          <a:latin typeface="Tahoma"/>
                          <a:cs typeface="Tahoma"/>
                        </a:rPr>
                        <a:t>e</a:t>
                      </a:r>
                      <a:r>
                        <a:rPr sz="1800" b="1" dirty="0">
                          <a:solidFill>
                            <a:srgbClr val="001F5F"/>
                          </a:solidFill>
                          <a:latin typeface="Tahoma"/>
                          <a:cs typeface="Tahoma"/>
                        </a:rPr>
                        <a:t>r</a:t>
                      </a:r>
                      <a:r>
                        <a:rPr sz="1800" b="1" spc="-25" dirty="0">
                          <a:solidFill>
                            <a:srgbClr val="001F5F"/>
                          </a:solidFill>
                          <a:latin typeface="Tahoma"/>
                          <a:cs typeface="Tahoma"/>
                        </a:rPr>
                        <a:t> </a:t>
                      </a:r>
                      <a:r>
                        <a:rPr sz="1800" b="1" dirty="0">
                          <a:solidFill>
                            <a:srgbClr val="001F5F"/>
                          </a:solidFill>
                          <a:latin typeface="Tahoma"/>
                          <a:cs typeface="Tahoma"/>
                        </a:rPr>
                        <a:t>Co</a:t>
                      </a:r>
                      <a:r>
                        <a:rPr sz="1800" b="1" spc="-10" dirty="0">
                          <a:solidFill>
                            <a:srgbClr val="001F5F"/>
                          </a:solidFill>
                          <a:latin typeface="Tahoma"/>
                          <a:cs typeface="Tahoma"/>
                        </a:rPr>
                        <a:t>o</a:t>
                      </a:r>
                      <a:r>
                        <a:rPr sz="1800" b="1" dirty="0">
                          <a:solidFill>
                            <a:srgbClr val="001F5F"/>
                          </a:solidFill>
                          <a:latin typeface="Tahoma"/>
                          <a:cs typeface="Tahoma"/>
                        </a:rPr>
                        <a:t>led</a:t>
                      </a:r>
                      <a:r>
                        <a:rPr sz="1800" b="1" spc="-40" dirty="0">
                          <a:solidFill>
                            <a:srgbClr val="001F5F"/>
                          </a:solidFill>
                          <a:latin typeface="Tahoma"/>
                          <a:cs typeface="Tahoma"/>
                        </a:rPr>
                        <a:t> </a:t>
                      </a:r>
                      <a:r>
                        <a:rPr sz="1800" b="1" dirty="0">
                          <a:solidFill>
                            <a:srgbClr val="001F5F"/>
                          </a:solidFill>
                          <a:latin typeface="Tahoma"/>
                          <a:cs typeface="Tahoma"/>
                        </a:rPr>
                        <a:t>/</a:t>
                      </a:r>
                      <a:r>
                        <a:rPr sz="1800" b="1" spc="-25" dirty="0">
                          <a:solidFill>
                            <a:srgbClr val="001F5F"/>
                          </a:solidFill>
                          <a:latin typeface="Tahoma"/>
                          <a:cs typeface="Tahoma"/>
                        </a:rPr>
                        <a:t> </a:t>
                      </a:r>
                      <a:r>
                        <a:rPr sz="1800" b="1" dirty="0">
                          <a:solidFill>
                            <a:srgbClr val="001F5F"/>
                          </a:solidFill>
                          <a:latin typeface="Tahoma"/>
                          <a:cs typeface="Tahoma"/>
                        </a:rPr>
                        <a:t>Air</a:t>
                      </a:r>
                      <a:r>
                        <a:rPr sz="1800" b="1" spc="-30" dirty="0">
                          <a:solidFill>
                            <a:srgbClr val="001F5F"/>
                          </a:solidFill>
                          <a:latin typeface="Tahoma"/>
                          <a:cs typeface="Tahoma"/>
                        </a:rPr>
                        <a:t> </a:t>
                      </a:r>
                      <a:r>
                        <a:rPr sz="1800" b="1" dirty="0">
                          <a:solidFill>
                            <a:srgbClr val="001F5F"/>
                          </a:solidFill>
                          <a:latin typeface="Tahoma"/>
                          <a:cs typeface="Tahoma"/>
                        </a:rPr>
                        <a:t>Coo</a:t>
                      </a:r>
                      <a:r>
                        <a:rPr sz="1800" b="1" spc="-5" dirty="0">
                          <a:solidFill>
                            <a:srgbClr val="001F5F"/>
                          </a:solidFill>
                          <a:latin typeface="Tahoma"/>
                          <a:cs typeface="Tahoma"/>
                        </a:rPr>
                        <a:t>led)</a:t>
                      </a:r>
                      <a:endParaRPr sz="1800" dirty="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0"/>
                        </a:lnSpc>
                        <a:buFont typeface="Arial MT"/>
                        <a:buChar char="•"/>
                        <a:tabLst>
                          <a:tab pos="412115" algn="l"/>
                          <a:tab pos="412750" algn="l"/>
                        </a:tabLst>
                      </a:pPr>
                      <a:r>
                        <a:rPr sz="1800" b="1" spc="-5" dirty="0">
                          <a:solidFill>
                            <a:srgbClr val="001F5F"/>
                          </a:solidFill>
                          <a:latin typeface="Tahoma"/>
                          <a:cs typeface="Tahoma"/>
                        </a:rPr>
                        <a:t>VR</a:t>
                      </a:r>
                      <a:r>
                        <a:rPr sz="1800" b="1" dirty="0">
                          <a:solidFill>
                            <a:srgbClr val="001F5F"/>
                          </a:solidFill>
                          <a:latin typeface="Tahoma"/>
                          <a:cs typeface="Tahoma"/>
                        </a:rPr>
                        <a:t>F</a:t>
                      </a:r>
                      <a:r>
                        <a:rPr sz="1800" b="1" spc="-25" dirty="0">
                          <a:solidFill>
                            <a:srgbClr val="001F5F"/>
                          </a:solidFill>
                          <a:latin typeface="Tahoma"/>
                          <a:cs typeface="Tahoma"/>
                        </a:rPr>
                        <a:t> </a:t>
                      </a:r>
                      <a:r>
                        <a:rPr lang="en-IN" sz="1800" b="1" spc="-25" dirty="0">
                          <a:solidFill>
                            <a:srgbClr val="001F5F"/>
                          </a:solidFill>
                          <a:latin typeface="Tahoma"/>
                          <a:cs typeface="Tahoma"/>
                        </a:rPr>
                        <a:t>HVAC </a:t>
                      </a:r>
                      <a:r>
                        <a:rPr sz="1800" b="1" spc="-5" dirty="0">
                          <a:solidFill>
                            <a:srgbClr val="001F5F"/>
                          </a:solidFill>
                          <a:latin typeface="Tahoma"/>
                          <a:cs typeface="Tahoma"/>
                        </a:rPr>
                        <a:t>Syste</a:t>
                      </a:r>
                      <a:r>
                        <a:rPr sz="1800" b="1" dirty="0">
                          <a:solidFill>
                            <a:srgbClr val="001F5F"/>
                          </a:solidFill>
                          <a:latin typeface="Tahoma"/>
                          <a:cs typeface="Tahoma"/>
                        </a:rPr>
                        <a:t>m</a:t>
                      </a:r>
                      <a:r>
                        <a:rPr sz="1800" b="1" spc="-40" dirty="0">
                          <a:solidFill>
                            <a:srgbClr val="001F5F"/>
                          </a:solidFill>
                          <a:latin typeface="Tahoma"/>
                          <a:cs typeface="Tahoma"/>
                        </a:rPr>
                        <a:t> </a:t>
                      </a:r>
                      <a:r>
                        <a:rPr sz="1800" b="1" dirty="0">
                          <a:solidFill>
                            <a:srgbClr val="001F5F"/>
                          </a:solidFill>
                          <a:latin typeface="Tahoma"/>
                          <a:cs typeface="Tahoma"/>
                        </a:rPr>
                        <a:t>(</a:t>
                      </a:r>
                      <a:r>
                        <a:rPr sz="1800" b="1" spc="-25" dirty="0">
                          <a:solidFill>
                            <a:srgbClr val="001F5F"/>
                          </a:solidFill>
                          <a:latin typeface="Tahoma"/>
                          <a:cs typeface="Tahoma"/>
                        </a:rPr>
                        <a:t> </a:t>
                      </a:r>
                      <a:r>
                        <a:rPr sz="1800" b="1" spc="-5" dirty="0">
                          <a:solidFill>
                            <a:srgbClr val="001F5F"/>
                          </a:solidFill>
                          <a:latin typeface="Tahoma"/>
                          <a:cs typeface="Tahoma"/>
                        </a:rPr>
                        <a:t>VR</a:t>
                      </a:r>
                      <a:r>
                        <a:rPr sz="1800" b="1" dirty="0">
                          <a:solidFill>
                            <a:srgbClr val="001F5F"/>
                          </a:solidFill>
                          <a:latin typeface="Tahoma"/>
                          <a:cs typeface="Tahoma"/>
                        </a:rPr>
                        <a:t>V</a:t>
                      </a:r>
                      <a:r>
                        <a:rPr sz="1800" b="1" spc="-15" dirty="0">
                          <a:solidFill>
                            <a:srgbClr val="001F5F"/>
                          </a:solidFill>
                          <a:latin typeface="Tahoma"/>
                          <a:cs typeface="Tahoma"/>
                        </a:rPr>
                        <a:t> </a:t>
                      </a:r>
                      <a:r>
                        <a:rPr sz="1800" b="1" dirty="0">
                          <a:solidFill>
                            <a:srgbClr val="001F5F"/>
                          </a:solidFill>
                          <a:latin typeface="Tahoma"/>
                          <a:cs typeface="Tahoma"/>
                        </a:rPr>
                        <a:t>)</a:t>
                      </a:r>
                      <a:endParaRPr sz="1800" dirty="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94359">
                <a:tc>
                  <a:txBody>
                    <a:bodyPr/>
                    <a:lstStyle/>
                    <a:p>
                      <a:pPr marL="410845" indent="-343535">
                        <a:lnSpc>
                          <a:spcPts val="2090"/>
                        </a:lnSpc>
                        <a:buFont typeface="Arial MT"/>
                        <a:buChar char="•"/>
                        <a:tabLst>
                          <a:tab pos="410845" algn="l"/>
                          <a:tab pos="411480" algn="l"/>
                        </a:tabLst>
                      </a:pPr>
                      <a:r>
                        <a:rPr sz="1800" b="1" dirty="0">
                          <a:solidFill>
                            <a:srgbClr val="001F5F"/>
                          </a:solidFill>
                          <a:latin typeface="Tahoma"/>
                          <a:cs typeface="Tahoma"/>
                        </a:rPr>
                        <a:t>Chill</a:t>
                      </a:r>
                      <a:r>
                        <a:rPr sz="1800" b="1" spc="5" dirty="0">
                          <a:solidFill>
                            <a:srgbClr val="001F5F"/>
                          </a:solidFill>
                          <a:latin typeface="Tahoma"/>
                          <a:cs typeface="Tahoma"/>
                        </a:rPr>
                        <a:t>e</a:t>
                      </a:r>
                      <a:r>
                        <a:rPr sz="1800" b="1" dirty="0">
                          <a:solidFill>
                            <a:srgbClr val="001F5F"/>
                          </a:solidFill>
                          <a:latin typeface="Tahoma"/>
                          <a:cs typeface="Tahoma"/>
                        </a:rPr>
                        <a:t>d</a:t>
                      </a:r>
                      <a:r>
                        <a:rPr sz="1800" b="1" spc="-25" dirty="0">
                          <a:solidFill>
                            <a:srgbClr val="001F5F"/>
                          </a:solidFill>
                          <a:latin typeface="Tahoma"/>
                          <a:cs typeface="Tahoma"/>
                        </a:rPr>
                        <a:t> </a:t>
                      </a:r>
                      <a:r>
                        <a:rPr sz="1800" b="1" dirty="0">
                          <a:solidFill>
                            <a:srgbClr val="001F5F"/>
                          </a:solidFill>
                          <a:latin typeface="Tahoma"/>
                          <a:cs typeface="Tahoma"/>
                        </a:rPr>
                        <a:t>W</a:t>
                      </a:r>
                      <a:r>
                        <a:rPr sz="1800" b="1" spc="5" dirty="0">
                          <a:solidFill>
                            <a:srgbClr val="001F5F"/>
                          </a:solidFill>
                          <a:latin typeface="Tahoma"/>
                          <a:cs typeface="Tahoma"/>
                        </a:rPr>
                        <a:t>a</a:t>
                      </a:r>
                      <a:r>
                        <a:rPr sz="1800" b="1" dirty="0">
                          <a:solidFill>
                            <a:srgbClr val="001F5F"/>
                          </a:solidFill>
                          <a:latin typeface="Tahoma"/>
                          <a:cs typeface="Tahoma"/>
                        </a:rPr>
                        <a:t>ter</a:t>
                      </a:r>
                      <a:r>
                        <a:rPr sz="1800" b="1" spc="-25" dirty="0">
                          <a:solidFill>
                            <a:srgbClr val="001F5F"/>
                          </a:solidFill>
                          <a:latin typeface="Tahoma"/>
                          <a:cs typeface="Tahoma"/>
                        </a:rPr>
                        <a:t> </a:t>
                      </a:r>
                      <a:r>
                        <a:rPr sz="1800" b="1" dirty="0">
                          <a:solidFill>
                            <a:srgbClr val="001F5F"/>
                          </a:solidFill>
                          <a:latin typeface="Tahoma"/>
                          <a:cs typeface="Tahoma"/>
                        </a:rPr>
                        <a:t>/</a:t>
                      </a:r>
                      <a:r>
                        <a:rPr sz="1800" b="1" spc="-35" dirty="0">
                          <a:solidFill>
                            <a:srgbClr val="001F5F"/>
                          </a:solidFill>
                          <a:latin typeface="Tahoma"/>
                          <a:cs typeface="Tahoma"/>
                        </a:rPr>
                        <a:t> </a:t>
                      </a:r>
                      <a:r>
                        <a:rPr sz="1800" b="1" dirty="0">
                          <a:solidFill>
                            <a:srgbClr val="001F5F"/>
                          </a:solidFill>
                          <a:latin typeface="Tahoma"/>
                          <a:cs typeface="Tahoma"/>
                        </a:rPr>
                        <a:t>Co</a:t>
                      </a:r>
                      <a:r>
                        <a:rPr sz="1800" b="1" spc="5" dirty="0">
                          <a:solidFill>
                            <a:srgbClr val="001F5F"/>
                          </a:solidFill>
                          <a:latin typeface="Tahoma"/>
                          <a:cs typeface="Tahoma"/>
                        </a:rPr>
                        <a:t>n</a:t>
                      </a:r>
                      <a:r>
                        <a:rPr sz="1800" b="1" spc="-5" dirty="0">
                          <a:solidFill>
                            <a:srgbClr val="001F5F"/>
                          </a:solidFill>
                          <a:latin typeface="Tahoma"/>
                          <a:cs typeface="Tahoma"/>
                        </a:rPr>
                        <a:t>de</a:t>
                      </a:r>
                      <a:r>
                        <a:rPr sz="1800" b="1" spc="5" dirty="0">
                          <a:solidFill>
                            <a:srgbClr val="001F5F"/>
                          </a:solidFill>
                          <a:latin typeface="Tahoma"/>
                          <a:cs typeface="Tahoma"/>
                        </a:rPr>
                        <a:t>n</a:t>
                      </a:r>
                      <a:r>
                        <a:rPr sz="1800" b="1" dirty="0">
                          <a:solidFill>
                            <a:srgbClr val="001F5F"/>
                          </a:solidFill>
                          <a:latin typeface="Tahoma"/>
                          <a:cs typeface="Tahoma"/>
                        </a:rPr>
                        <a:t>ser</a:t>
                      </a:r>
                      <a:r>
                        <a:rPr sz="1800" b="1" spc="-45" dirty="0">
                          <a:solidFill>
                            <a:srgbClr val="001F5F"/>
                          </a:solidFill>
                          <a:latin typeface="Tahoma"/>
                          <a:cs typeface="Tahoma"/>
                        </a:rPr>
                        <a:t> </a:t>
                      </a:r>
                      <a:r>
                        <a:rPr sz="1800" b="1" dirty="0">
                          <a:solidFill>
                            <a:srgbClr val="001F5F"/>
                          </a:solidFill>
                          <a:latin typeface="Tahoma"/>
                          <a:cs typeface="Tahoma"/>
                        </a:rPr>
                        <a:t>Wat</a:t>
                      </a:r>
                      <a:r>
                        <a:rPr sz="1800" b="1" spc="5" dirty="0">
                          <a:solidFill>
                            <a:srgbClr val="001F5F"/>
                          </a:solidFill>
                          <a:latin typeface="Tahoma"/>
                          <a:cs typeface="Tahoma"/>
                        </a:rPr>
                        <a:t>e</a:t>
                      </a:r>
                      <a:r>
                        <a:rPr sz="1800" b="1" dirty="0">
                          <a:solidFill>
                            <a:srgbClr val="001F5F"/>
                          </a:solidFill>
                          <a:latin typeface="Tahoma"/>
                          <a:cs typeface="Tahoma"/>
                        </a:rPr>
                        <a:t>r</a:t>
                      </a:r>
                      <a:r>
                        <a:rPr sz="1800" b="1" spc="-40" dirty="0">
                          <a:solidFill>
                            <a:srgbClr val="001F5F"/>
                          </a:solidFill>
                          <a:latin typeface="Tahoma"/>
                          <a:cs typeface="Tahoma"/>
                        </a:rPr>
                        <a:t> </a:t>
                      </a:r>
                      <a:r>
                        <a:rPr sz="1800" b="1" spc="-5" dirty="0">
                          <a:solidFill>
                            <a:srgbClr val="001F5F"/>
                          </a:solidFill>
                          <a:latin typeface="Tahoma"/>
                          <a:cs typeface="Tahoma"/>
                        </a:rPr>
                        <a:t>Pipi</a:t>
                      </a:r>
                      <a:r>
                        <a:rPr sz="1800" b="1" spc="5" dirty="0">
                          <a:solidFill>
                            <a:srgbClr val="001F5F"/>
                          </a:solidFill>
                          <a:latin typeface="Tahoma"/>
                          <a:cs typeface="Tahoma"/>
                        </a:rPr>
                        <a:t>n</a:t>
                      </a:r>
                      <a:r>
                        <a:rPr sz="1800" b="1" dirty="0">
                          <a:solidFill>
                            <a:srgbClr val="001F5F"/>
                          </a:solidFill>
                          <a:latin typeface="Tahoma"/>
                          <a:cs typeface="Tahoma"/>
                        </a:rPr>
                        <a:t>g</a:t>
                      </a:r>
                      <a:endParaRPr lang="en-IN" sz="1800" b="1" dirty="0">
                        <a:solidFill>
                          <a:srgbClr val="001F5F"/>
                        </a:solidFill>
                        <a:latin typeface="Tahoma"/>
                        <a:cs typeface="Tahoma"/>
                      </a:endParaRPr>
                    </a:p>
                    <a:p>
                      <a:pPr marL="67310" indent="0">
                        <a:lnSpc>
                          <a:spcPts val="2090"/>
                        </a:lnSpc>
                        <a:buFont typeface="Arial MT"/>
                        <a:buNone/>
                        <a:tabLst>
                          <a:tab pos="410845" algn="l"/>
                          <a:tab pos="411480" algn="l"/>
                        </a:tabLst>
                      </a:pPr>
                      <a:r>
                        <a:rPr lang="en-IN" sz="1800" b="1" dirty="0">
                          <a:solidFill>
                            <a:srgbClr val="001F5F"/>
                          </a:solidFill>
                          <a:latin typeface="Tahoma"/>
                          <a:cs typeface="Tahoma"/>
                        </a:rPr>
                        <a:t>(MS, GI, HDPE, PPRC, UPVC, CPVC)</a:t>
                      </a:r>
                      <a:endParaRPr sz="1800" dirty="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0"/>
                        </a:lnSpc>
                        <a:buFont typeface="Arial MT"/>
                        <a:buChar char="•"/>
                        <a:tabLst>
                          <a:tab pos="412115" algn="l"/>
                          <a:tab pos="412750" algn="l"/>
                        </a:tabLst>
                      </a:pPr>
                      <a:r>
                        <a:rPr sz="1800" b="1" spc="5" dirty="0">
                          <a:solidFill>
                            <a:srgbClr val="001F5F"/>
                          </a:solidFill>
                          <a:latin typeface="Tahoma"/>
                          <a:cs typeface="Tahoma"/>
                        </a:rPr>
                        <a:t>Cooling</a:t>
                      </a:r>
                      <a:r>
                        <a:rPr sz="1800" b="1" spc="-70" dirty="0">
                          <a:solidFill>
                            <a:srgbClr val="001F5F"/>
                          </a:solidFill>
                          <a:latin typeface="Tahoma"/>
                          <a:cs typeface="Tahoma"/>
                        </a:rPr>
                        <a:t> </a:t>
                      </a:r>
                      <a:r>
                        <a:rPr sz="1800" b="1" spc="-125" dirty="0">
                          <a:solidFill>
                            <a:srgbClr val="001F5F"/>
                          </a:solidFill>
                          <a:latin typeface="Tahoma"/>
                          <a:cs typeface="Tahoma"/>
                        </a:rPr>
                        <a:t>Towers</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07162">
                <a:tc>
                  <a:txBody>
                    <a:bodyPr/>
                    <a:lstStyle/>
                    <a:p>
                      <a:pPr marL="410845" indent="-343535">
                        <a:lnSpc>
                          <a:spcPts val="2090"/>
                        </a:lnSpc>
                        <a:buFont typeface="Arial MT"/>
                        <a:buChar char="•"/>
                        <a:tabLst>
                          <a:tab pos="410845" algn="l"/>
                          <a:tab pos="411480" algn="l"/>
                        </a:tabLst>
                      </a:pPr>
                      <a:r>
                        <a:rPr sz="1800" b="1" spc="35" dirty="0">
                          <a:solidFill>
                            <a:srgbClr val="001F5F"/>
                          </a:solidFill>
                          <a:latin typeface="Tahoma"/>
                          <a:cs typeface="Tahoma"/>
                        </a:rPr>
                        <a:t>Copper</a:t>
                      </a:r>
                      <a:r>
                        <a:rPr sz="1800" b="1" spc="-65" dirty="0">
                          <a:solidFill>
                            <a:srgbClr val="001F5F"/>
                          </a:solidFill>
                          <a:latin typeface="Tahoma"/>
                          <a:cs typeface="Tahoma"/>
                        </a:rPr>
                        <a:t> Piping</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0"/>
                        </a:lnSpc>
                        <a:buFont typeface="Arial MT"/>
                        <a:buChar char="•"/>
                        <a:tabLst>
                          <a:tab pos="412115" algn="l"/>
                          <a:tab pos="412750" algn="l"/>
                        </a:tabLst>
                      </a:pPr>
                      <a:r>
                        <a:rPr sz="1800" b="1" spc="-5" dirty="0">
                          <a:solidFill>
                            <a:srgbClr val="001F5F"/>
                          </a:solidFill>
                          <a:latin typeface="Tahoma"/>
                          <a:cs typeface="Tahoma"/>
                        </a:rPr>
                        <a:t>Ductin</a:t>
                      </a:r>
                      <a:r>
                        <a:rPr sz="1800" b="1" dirty="0">
                          <a:solidFill>
                            <a:srgbClr val="001F5F"/>
                          </a:solidFill>
                          <a:latin typeface="Tahoma"/>
                          <a:cs typeface="Tahoma"/>
                        </a:rPr>
                        <a:t>g</a:t>
                      </a:r>
                      <a:r>
                        <a:rPr sz="1800" b="1" spc="-40" dirty="0">
                          <a:solidFill>
                            <a:srgbClr val="001F5F"/>
                          </a:solidFill>
                          <a:latin typeface="Tahoma"/>
                          <a:cs typeface="Tahoma"/>
                        </a:rPr>
                        <a:t> </a:t>
                      </a:r>
                      <a:r>
                        <a:rPr sz="1800" b="1" dirty="0">
                          <a:solidFill>
                            <a:srgbClr val="001F5F"/>
                          </a:solidFill>
                          <a:latin typeface="Tahoma"/>
                          <a:cs typeface="Tahoma"/>
                        </a:rPr>
                        <a:t>[</a:t>
                      </a:r>
                      <a:r>
                        <a:rPr sz="1800" b="1" spc="-20" dirty="0">
                          <a:solidFill>
                            <a:srgbClr val="001F5F"/>
                          </a:solidFill>
                          <a:latin typeface="Tahoma"/>
                          <a:cs typeface="Tahoma"/>
                        </a:rPr>
                        <a:t> </a:t>
                      </a:r>
                      <a:r>
                        <a:rPr sz="1800" b="1" dirty="0">
                          <a:solidFill>
                            <a:srgbClr val="001F5F"/>
                          </a:solidFill>
                          <a:latin typeface="Tahoma"/>
                          <a:cs typeface="Tahoma"/>
                        </a:rPr>
                        <a:t>GI,MS,Al,PP+FRP</a:t>
                      </a:r>
                      <a:r>
                        <a:rPr sz="1800" b="1" spc="-15" dirty="0">
                          <a:solidFill>
                            <a:srgbClr val="001F5F"/>
                          </a:solidFill>
                          <a:latin typeface="Tahoma"/>
                          <a:cs typeface="Tahoma"/>
                        </a:rPr>
                        <a:t> </a:t>
                      </a:r>
                      <a:r>
                        <a:rPr sz="1800" b="1" dirty="0">
                          <a:solidFill>
                            <a:srgbClr val="001F5F"/>
                          </a:solidFill>
                          <a:latin typeface="Tahoma"/>
                          <a:cs typeface="Tahoma"/>
                        </a:rPr>
                        <a:t>]</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53034">
                <a:tc>
                  <a:txBody>
                    <a:bodyPr/>
                    <a:lstStyle/>
                    <a:p>
                      <a:pPr marL="410845" indent="-343535">
                        <a:lnSpc>
                          <a:spcPts val="2095"/>
                        </a:lnSpc>
                        <a:buFont typeface="Arial MT"/>
                        <a:buChar char="•"/>
                        <a:tabLst>
                          <a:tab pos="410845" algn="l"/>
                          <a:tab pos="411480" algn="l"/>
                        </a:tabLst>
                      </a:pPr>
                      <a:r>
                        <a:rPr sz="1800" b="1" spc="5" dirty="0">
                          <a:solidFill>
                            <a:srgbClr val="001F5F"/>
                          </a:solidFill>
                          <a:latin typeface="Tahoma"/>
                          <a:cs typeface="Tahoma"/>
                        </a:rPr>
                        <a:t>Cleanroom</a:t>
                      </a:r>
                      <a:r>
                        <a:rPr sz="1800" b="1" spc="-55" dirty="0">
                          <a:solidFill>
                            <a:srgbClr val="001F5F"/>
                          </a:solidFill>
                          <a:latin typeface="Tahoma"/>
                          <a:cs typeface="Tahoma"/>
                        </a:rPr>
                        <a:t> </a:t>
                      </a:r>
                      <a:r>
                        <a:rPr sz="1800" b="1" spc="45" dirty="0">
                          <a:solidFill>
                            <a:srgbClr val="001F5F"/>
                          </a:solidFill>
                          <a:latin typeface="Tahoma"/>
                          <a:cs typeface="Tahoma"/>
                        </a:rPr>
                        <a:t>HVAC</a:t>
                      </a:r>
                      <a:r>
                        <a:rPr sz="1800" b="1" spc="-30" dirty="0">
                          <a:solidFill>
                            <a:srgbClr val="001F5F"/>
                          </a:solidFill>
                          <a:latin typeface="Tahoma"/>
                          <a:cs typeface="Tahoma"/>
                        </a:rPr>
                        <a:t> </a:t>
                      </a:r>
                      <a:r>
                        <a:rPr sz="1800" b="1" spc="-80" dirty="0">
                          <a:solidFill>
                            <a:srgbClr val="001F5F"/>
                          </a:solidFill>
                          <a:latin typeface="Tahoma"/>
                          <a:cs typeface="Tahoma"/>
                        </a:rPr>
                        <a:t>System</a:t>
                      </a:r>
                      <a:r>
                        <a:rPr sz="1800" b="1" spc="-25" dirty="0">
                          <a:solidFill>
                            <a:srgbClr val="001F5F"/>
                          </a:solidFill>
                          <a:latin typeface="Tahoma"/>
                          <a:cs typeface="Tahoma"/>
                        </a:rPr>
                        <a:t> </a:t>
                      </a:r>
                      <a:r>
                        <a:rPr sz="1800" b="1" spc="-50" dirty="0">
                          <a:solidFill>
                            <a:srgbClr val="001F5F"/>
                          </a:solidFill>
                          <a:latin typeface="Tahoma"/>
                          <a:cs typeface="Tahoma"/>
                        </a:rPr>
                        <a:t>Design</a:t>
                      </a:r>
                      <a:r>
                        <a:rPr sz="1800" b="1" spc="-35" dirty="0">
                          <a:solidFill>
                            <a:srgbClr val="001F5F"/>
                          </a:solidFill>
                          <a:latin typeface="Tahoma"/>
                          <a:cs typeface="Tahoma"/>
                        </a:rPr>
                        <a:t> </a:t>
                      </a:r>
                      <a:r>
                        <a:rPr sz="1800" b="1" spc="25" dirty="0">
                          <a:solidFill>
                            <a:srgbClr val="001F5F"/>
                          </a:solidFill>
                          <a:latin typeface="Tahoma"/>
                          <a:cs typeface="Tahoma"/>
                        </a:rPr>
                        <a:t>and</a:t>
                      </a:r>
                      <a:r>
                        <a:rPr sz="1800" b="1" spc="-45" dirty="0">
                          <a:solidFill>
                            <a:srgbClr val="001F5F"/>
                          </a:solidFill>
                          <a:latin typeface="Tahoma"/>
                          <a:cs typeface="Tahoma"/>
                        </a:rPr>
                        <a:t> Execution</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5" dirty="0">
                          <a:solidFill>
                            <a:srgbClr val="001F5F"/>
                          </a:solidFill>
                          <a:latin typeface="Tahoma"/>
                          <a:cs typeface="Tahoma"/>
                        </a:rPr>
                        <a:t>Dr</a:t>
                      </a:r>
                      <a:r>
                        <a:rPr sz="1800" b="1" dirty="0">
                          <a:solidFill>
                            <a:srgbClr val="001F5F"/>
                          </a:solidFill>
                          <a:latin typeface="Tahoma"/>
                          <a:cs typeface="Tahoma"/>
                        </a:rPr>
                        <a:t>y</a:t>
                      </a:r>
                      <a:r>
                        <a:rPr sz="1800" b="1" spc="-25" dirty="0">
                          <a:solidFill>
                            <a:srgbClr val="001F5F"/>
                          </a:solidFill>
                          <a:latin typeface="Tahoma"/>
                          <a:cs typeface="Tahoma"/>
                        </a:rPr>
                        <a:t> </a:t>
                      </a:r>
                      <a:r>
                        <a:rPr sz="1800" b="1" dirty="0">
                          <a:solidFill>
                            <a:srgbClr val="001F5F"/>
                          </a:solidFill>
                          <a:latin typeface="Tahoma"/>
                          <a:cs typeface="Tahoma"/>
                        </a:rPr>
                        <a:t>/</a:t>
                      </a:r>
                      <a:r>
                        <a:rPr sz="1800" b="1" spc="-25" dirty="0">
                          <a:solidFill>
                            <a:srgbClr val="001F5F"/>
                          </a:solidFill>
                          <a:latin typeface="Tahoma"/>
                          <a:cs typeface="Tahoma"/>
                        </a:rPr>
                        <a:t> </a:t>
                      </a:r>
                      <a:r>
                        <a:rPr sz="1800" b="1" dirty="0">
                          <a:solidFill>
                            <a:srgbClr val="001F5F"/>
                          </a:solidFill>
                          <a:latin typeface="Tahoma"/>
                          <a:cs typeface="Tahoma"/>
                        </a:rPr>
                        <a:t>Wet</a:t>
                      </a:r>
                      <a:r>
                        <a:rPr sz="1800" b="1" spc="-40" dirty="0">
                          <a:solidFill>
                            <a:srgbClr val="001F5F"/>
                          </a:solidFill>
                          <a:latin typeface="Tahoma"/>
                          <a:cs typeface="Tahoma"/>
                        </a:rPr>
                        <a:t> </a:t>
                      </a:r>
                      <a:r>
                        <a:rPr sz="1800" b="1" spc="-5" dirty="0">
                          <a:solidFill>
                            <a:srgbClr val="001F5F"/>
                          </a:solidFill>
                          <a:latin typeface="Tahoma"/>
                          <a:cs typeface="Tahoma"/>
                        </a:rPr>
                        <a:t>Scrubbe</a:t>
                      </a:r>
                      <a:r>
                        <a:rPr sz="1800" b="1" dirty="0">
                          <a:solidFill>
                            <a:srgbClr val="001F5F"/>
                          </a:solidFill>
                          <a:latin typeface="Tahoma"/>
                          <a:cs typeface="Tahoma"/>
                        </a:rPr>
                        <a:t>r</a:t>
                      </a:r>
                      <a:r>
                        <a:rPr sz="1800" b="1" spc="-40" dirty="0">
                          <a:solidFill>
                            <a:srgbClr val="001F5F"/>
                          </a:solidFill>
                          <a:latin typeface="Tahoma"/>
                          <a:cs typeface="Tahoma"/>
                        </a:rPr>
                        <a:t> </a:t>
                      </a:r>
                      <a:r>
                        <a:rPr sz="1800" b="1" dirty="0">
                          <a:solidFill>
                            <a:srgbClr val="001F5F"/>
                          </a:solidFill>
                          <a:latin typeface="Tahoma"/>
                          <a:cs typeface="Tahoma"/>
                        </a:rPr>
                        <a:t>System</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492760">
                <a:tc>
                  <a:txBody>
                    <a:bodyPr/>
                    <a:lstStyle/>
                    <a:p>
                      <a:pPr marL="410845" indent="-343535">
                        <a:lnSpc>
                          <a:spcPts val="2095"/>
                        </a:lnSpc>
                        <a:buFont typeface="Arial MT"/>
                        <a:buChar char="•"/>
                        <a:tabLst>
                          <a:tab pos="410845" algn="l"/>
                          <a:tab pos="411480" algn="l"/>
                        </a:tabLst>
                      </a:pPr>
                      <a:r>
                        <a:rPr sz="1800" b="1" spc="-50" dirty="0">
                          <a:solidFill>
                            <a:srgbClr val="001F5F"/>
                          </a:solidFill>
                          <a:latin typeface="Tahoma"/>
                          <a:cs typeface="Tahoma"/>
                        </a:rPr>
                        <a:t>Process</a:t>
                      </a:r>
                      <a:r>
                        <a:rPr sz="1800" b="1" spc="-70" dirty="0">
                          <a:solidFill>
                            <a:srgbClr val="001F5F"/>
                          </a:solidFill>
                          <a:latin typeface="Tahoma"/>
                          <a:cs typeface="Tahoma"/>
                        </a:rPr>
                        <a:t> </a:t>
                      </a:r>
                      <a:r>
                        <a:rPr sz="1800" b="1" spc="-65" dirty="0">
                          <a:solidFill>
                            <a:srgbClr val="001F5F"/>
                          </a:solidFill>
                          <a:latin typeface="Tahoma"/>
                          <a:cs typeface="Tahoma"/>
                        </a:rPr>
                        <a:t>Piping</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5" dirty="0">
                          <a:solidFill>
                            <a:srgbClr val="001F5F"/>
                          </a:solidFill>
                          <a:latin typeface="Tahoma"/>
                          <a:cs typeface="Tahoma"/>
                        </a:rPr>
                        <a:t>HVA</a:t>
                      </a:r>
                      <a:r>
                        <a:rPr sz="1800" b="1" dirty="0">
                          <a:solidFill>
                            <a:srgbClr val="001F5F"/>
                          </a:solidFill>
                          <a:latin typeface="Tahoma"/>
                          <a:cs typeface="Tahoma"/>
                        </a:rPr>
                        <a:t>C</a:t>
                      </a:r>
                      <a:r>
                        <a:rPr sz="1800" b="1" spc="-25" dirty="0">
                          <a:solidFill>
                            <a:srgbClr val="001F5F"/>
                          </a:solidFill>
                          <a:latin typeface="Tahoma"/>
                          <a:cs typeface="Tahoma"/>
                        </a:rPr>
                        <a:t> </a:t>
                      </a:r>
                      <a:r>
                        <a:rPr sz="1800" b="1" spc="-5" dirty="0">
                          <a:solidFill>
                            <a:srgbClr val="001F5F"/>
                          </a:solidFill>
                          <a:latin typeface="Tahoma"/>
                          <a:cs typeface="Tahoma"/>
                        </a:rPr>
                        <a:t>Syste</a:t>
                      </a:r>
                      <a:r>
                        <a:rPr sz="1800" b="1" dirty="0">
                          <a:solidFill>
                            <a:srgbClr val="001F5F"/>
                          </a:solidFill>
                          <a:latin typeface="Tahoma"/>
                          <a:cs typeface="Tahoma"/>
                        </a:rPr>
                        <a:t>m</a:t>
                      </a:r>
                      <a:r>
                        <a:rPr sz="1800" b="1" spc="-40" dirty="0">
                          <a:solidFill>
                            <a:srgbClr val="001F5F"/>
                          </a:solidFill>
                          <a:latin typeface="Tahoma"/>
                          <a:cs typeface="Tahoma"/>
                        </a:rPr>
                        <a:t> </a:t>
                      </a:r>
                      <a:r>
                        <a:rPr sz="1800" b="1" dirty="0">
                          <a:solidFill>
                            <a:srgbClr val="001F5F"/>
                          </a:solidFill>
                          <a:latin typeface="Tahoma"/>
                          <a:cs typeface="Tahoma"/>
                        </a:rPr>
                        <a:t>Automation</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46658">
                <a:tc>
                  <a:txBody>
                    <a:bodyPr/>
                    <a:lstStyle/>
                    <a:p>
                      <a:pPr marL="410845" indent="-343535">
                        <a:lnSpc>
                          <a:spcPts val="2095"/>
                        </a:lnSpc>
                        <a:buFont typeface="Arial MT"/>
                        <a:buChar char="•"/>
                        <a:tabLst>
                          <a:tab pos="410845" algn="l"/>
                          <a:tab pos="411480" algn="l"/>
                        </a:tabLst>
                      </a:pPr>
                      <a:r>
                        <a:rPr sz="1800" b="1" spc="-50" dirty="0">
                          <a:solidFill>
                            <a:srgbClr val="001F5F"/>
                          </a:solidFill>
                          <a:latin typeface="Tahoma"/>
                          <a:cs typeface="Tahoma"/>
                        </a:rPr>
                        <a:t>Kitchen</a:t>
                      </a:r>
                      <a:r>
                        <a:rPr sz="1800" b="1" spc="-65" dirty="0">
                          <a:solidFill>
                            <a:srgbClr val="001F5F"/>
                          </a:solidFill>
                          <a:latin typeface="Tahoma"/>
                          <a:cs typeface="Tahoma"/>
                        </a:rPr>
                        <a:t> </a:t>
                      </a:r>
                      <a:r>
                        <a:rPr sz="1800" b="1" spc="-60" dirty="0">
                          <a:solidFill>
                            <a:srgbClr val="001F5F"/>
                          </a:solidFill>
                          <a:latin typeface="Tahoma"/>
                          <a:cs typeface="Tahoma"/>
                        </a:rPr>
                        <a:t>Ventilation</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5" dirty="0">
                          <a:solidFill>
                            <a:srgbClr val="001F5F"/>
                          </a:solidFill>
                          <a:latin typeface="Tahoma"/>
                          <a:cs typeface="Tahoma"/>
                        </a:rPr>
                        <a:t>BM</a:t>
                      </a:r>
                      <a:r>
                        <a:rPr sz="1800" b="1" dirty="0">
                          <a:solidFill>
                            <a:srgbClr val="001F5F"/>
                          </a:solidFill>
                          <a:latin typeface="Tahoma"/>
                          <a:cs typeface="Tahoma"/>
                        </a:rPr>
                        <a:t>S</a:t>
                      </a:r>
                      <a:r>
                        <a:rPr sz="1800" b="1" spc="-15" dirty="0">
                          <a:solidFill>
                            <a:srgbClr val="001F5F"/>
                          </a:solidFill>
                          <a:latin typeface="Tahoma"/>
                          <a:cs typeface="Tahoma"/>
                        </a:rPr>
                        <a:t> </a:t>
                      </a:r>
                      <a:r>
                        <a:rPr sz="1800" b="1" dirty="0">
                          <a:solidFill>
                            <a:srgbClr val="001F5F"/>
                          </a:solidFill>
                          <a:latin typeface="Tahoma"/>
                          <a:cs typeface="Tahoma"/>
                        </a:rPr>
                        <a:t>System</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653034">
                <a:tc>
                  <a:txBody>
                    <a:bodyPr/>
                    <a:lstStyle/>
                    <a:p>
                      <a:pPr marL="410845" indent="-343535">
                        <a:lnSpc>
                          <a:spcPts val="2095"/>
                        </a:lnSpc>
                        <a:buFont typeface="Arial MT"/>
                        <a:buChar char="•"/>
                        <a:tabLst>
                          <a:tab pos="410845" algn="l"/>
                          <a:tab pos="411480" algn="l"/>
                        </a:tabLst>
                      </a:pPr>
                      <a:r>
                        <a:rPr sz="1800" b="1" dirty="0">
                          <a:solidFill>
                            <a:srgbClr val="001F5F"/>
                          </a:solidFill>
                          <a:latin typeface="Tahoma"/>
                          <a:cs typeface="Tahoma"/>
                        </a:rPr>
                        <a:t>Air</a:t>
                      </a:r>
                      <a:r>
                        <a:rPr sz="1800" b="1" spc="-25" dirty="0">
                          <a:solidFill>
                            <a:srgbClr val="001F5F"/>
                          </a:solidFill>
                          <a:latin typeface="Tahoma"/>
                          <a:cs typeface="Tahoma"/>
                        </a:rPr>
                        <a:t> </a:t>
                      </a:r>
                      <a:r>
                        <a:rPr sz="1800" b="1" spc="-5" dirty="0">
                          <a:solidFill>
                            <a:srgbClr val="001F5F"/>
                          </a:solidFill>
                          <a:latin typeface="Tahoma"/>
                          <a:cs typeface="Tahoma"/>
                        </a:rPr>
                        <a:t>H</a:t>
                      </a:r>
                      <a:r>
                        <a:rPr sz="1800" b="1" spc="5" dirty="0">
                          <a:solidFill>
                            <a:srgbClr val="001F5F"/>
                          </a:solidFill>
                          <a:latin typeface="Tahoma"/>
                          <a:cs typeface="Tahoma"/>
                        </a:rPr>
                        <a:t>a</a:t>
                      </a:r>
                      <a:r>
                        <a:rPr sz="1800" b="1" spc="-5" dirty="0">
                          <a:solidFill>
                            <a:srgbClr val="001F5F"/>
                          </a:solidFill>
                          <a:latin typeface="Tahoma"/>
                          <a:cs typeface="Tahoma"/>
                        </a:rPr>
                        <a:t>ndli</a:t>
                      </a:r>
                      <a:r>
                        <a:rPr sz="1800" b="1" spc="5" dirty="0">
                          <a:solidFill>
                            <a:srgbClr val="001F5F"/>
                          </a:solidFill>
                          <a:latin typeface="Tahoma"/>
                          <a:cs typeface="Tahoma"/>
                        </a:rPr>
                        <a:t>n</a:t>
                      </a:r>
                      <a:r>
                        <a:rPr sz="1800" b="1" dirty="0">
                          <a:solidFill>
                            <a:srgbClr val="001F5F"/>
                          </a:solidFill>
                          <a:latin typeface="Tahoma"/>
                          <a:cs typeface="Tahoma"/>
                        </a:rPr>
                        <a:t>g</a:t>
                      </a:r>
                      <a:r>
                        <a:rPr sz="1800" b="1" spc="-25" dirty="0">
                          <a:solidFill>
                            <a:srgbClr val="001F5F"/>
                          </a:solidFill>
                          <a:latin typeface="Tahoma"/>
                          <a:cs typeface="Tahoma"/>
                        </a:rPr>
                        <a:t> </a:t>
                      </a:r>
                      <a:r>
                        <a:rPr sz="1800" b="1" spc="-5" dirty="0">
                          <a:solidFill>
                            <a:srgbClr val="001F5F"/>
                          </a:solidFill>
                          <a:latin typeface="Tahoma"/>
                          <a:cs typeface="Tahoma"/>
                        </a:rPr>
                        <a:t>U</a:t>
                      </a:r>
                      <a:r>
                        <a:rPr sz="1800" b="1" spc="5" dirty="0">
                          <a:solidFill>
                            <a:srgbClr val="001F5F"/>
                          </a:solidFill>
                          <a:latin typeface="Tahoma"/>
                          <a:cs typeface="Tahoma"/>
                        </a:rPr>
                        <a:t>n</a:t>
                      </a:r>
                      <a:r>
                        <a:rPr sz="1800" b="1" dirty="0">
                          <a:solidFill>
                            <a:srgbClr val="001F5F"/>
                          </a:solidFill>
                          <a:latin typeface="Tahoma"/>
                          <a:cs typeface="Tahoma"/>
                        </a:rPr>
                        <a:t>its</a:t>
                      </a:r>
                      <a:r>
                        <a:rPr sz="1800" b="1" spc="-35" dirty="0">
                          <a:solidFill>
                            <a:srgbClr val="001F5F"/>
                          </a:solidFill>
                          <a:latin typeface="Tahoma"/>
                          <a:cs typeface="Tahoma"/>
                        </a:rPr>
                        <a:t> </a:t>
                      </a:r>
                      <a:r>
                        <a:rPr sz="1800" b="1" dirty="0">
                          <a:solidFill>
                            <a:srgbClr val="001F5F"/>
                          </a:solidFill>
                          <a:latin typeface="Tahoma"/>
                          <a:cs typeface="Tahoma"/>
                        </a:rPr>
                        <a:t>(</a:t>
                      </a:r>
                      <a:r>
                        <a:rPr sz="1800" b="1" spc="-25" dirty="0">
                          <a:solidFill>
                            <a:srgbClr val="001F5F"/>
                          </a:solidFill>
                          <a:latin typeface="Tahoma"/>
                          <a:cs typeface="Tahoma"/>
                        </a:rPr>
                        <a:t> </a:t>
                      </a:r>
                      <a:r>
                        <a:rPr sz="1800" b="1" dirty="0">
                          <a:solidFill>
                            <a:srgbClr val="001F5F"/>
                          </a:solidFill>
                          <a:latin typeface="Tahoma"/>
                          <a:cs typeface="Tahoma"/>
                        </a:rPr>
                        <a:t>A</a:t>
                      </a:r>
                      <a:r>
                        <a:rPr sz="1800" b="1" spc="5" dirty="0">
                          <a:solidFill>
                            <a:srgbClr val="001F5F"/>
                          </a:solidFill>
                          <a:latin typeface="Tahoma"/>
                          <a:cs typeface="Tahoma"/>
                        </a:rPr>
                        <a:t>H</a:t>
                      </a:r>
                      <a:r>
                        <a:rPr sz="1800" b="1" dirty="0">
                          <a:solidFill>
                            <a:srgbClr val="001F5F"/>
                          </a:solidFill>
                          <a:latin typeface="Tahoma"/>
                          <a:cs typeface="Tahoma"/>
                        </a:rPr>
                        <a:t>U</a:t>
                      </a:r>
                      <a:r>
                        <a:rPr sz="1800" b="1" spc="-25" dirty="0">
                          <a:solidFill>
                            <a:srgbClr val="001F5F"/>
                          </a:solidFill>
                          <a:latin typeface="Tahoma"/>
                          <a:cs typeface="Tahoma"/>
                        </a:rPr>
                        <a:t> </a:t>
                      </a:r>
                      <a:r>
                        <a:rPr sz="1800" b="1" dirty="0">
                          <a:solidFill>
                            <a:srgbClr val="001F5F"/>
                          </a:solidFill>
                          <a:latin typeface="Tahoma"/>
                          <a:cs typeface="Tahoma"/>
                        </a:rPr>
                        <a:t>)</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50" dirty="0">
                          <a:solidFill>
                            <a:srgbClr val="001F5F"/>
                          </a:solidFill>
                          <a:latin typeface="Tahoma"/>
                          <a:cs typeface="Tahoma"/>
                        </a:rPr>
                        <a:t>Chiller</a:t>
                      </a:r>
                      <a:r>
                        <a:rPr sz="1800" b="1" spc="-30" dirty="0">
                          <a:solidFill>
                            <a:srgbClr val="001F5F"/>
                          </a:solidFill>
                          <a:latin typeface="Tahoma"/>
                          <a:cs typeface="Tahoma"/>
                        </a:rPr>
                        <a:t> </a:t>
                      </a:r>
                      <a:r>
                        <a:rPr sz="1800" b="1" spc="-100" dirty="0">
                          <a:solidFill>
                            <a:srgbClr val="001F5F"/>
                          </a:solidFill>
                          <a:latin typeface="Tahoma"/>
                          <a:cs typeface="Tahoma"/>
                        </a:rPr>
                        <a:t>Plant</a:t>
                      </a:r>
                      <a:r>
                        <a:rPr sz="1800" b="1" spc="-25" dirty="0">
                          <a:solidFill>
                            <a:srgbClr val="001F5F"/>
                          </a:solidFill>
                          <a:latin typeface="Tahoma"/>
                          <a:cs typeface="Tahoma"/>
                        </a:rPr>
                        <a:t> </a:t>
                      </a:r>
                      <a:r>
                        <a:rPr sz="1800" b="1" spc="10" dirty="0">
                          <a:solidFill>
                            <a:srgbClr val="001F5F"/>
                          </a:solidFill>
                          <a:latin typeface="Tahoma"/>
                          <a:cs typeface="Tahoma"/>
                        </a:rPr>
                        <a:t>Manager</a:t>
                      </a:r>
                      <a:r>
                        <a:rPr sz="1800" b="1" spc="-40" dirty="0">
                          <a:solidFill>
                            <a:srgbClr val="001F5F"/>
                          </a:solidFill>
                          <a:latin typeface="Tahoma"/>
                          <a:cs typeface="Tahoma"/>
                        </a:rPr>
                        <a:t> </a:t>
                      </a:r>
                      <a:r>
                        <a:rPr sz="1800" b="1" spc="-85" dirty="0">
                          <a:solidFill>
                            <a:srgbClr val="001F5F"/>
                          </a:solidFill>
                          <a:latin typeface="Tahoma"/>
                          <a:cs typeface="Tahoma"/>
                        </a:rPr>
                        <a:t>System</a:t>
                      </a:r>
                      <a:r>
                        <a:rPr sz="1800" b="1" spc="-40" dirty="0">
                          <a:solidFill>
                            <a:srgbClr val="001F5F"/>
                          </a:solidFill>
                          <a:latin typeface="Tahoma"/>
                          <a:cs typeface="Tahoma"/>
                        </a:rPr>
                        <a:t> </a:t>
                      </a:r>
                      <a:r>
                        <a:rPr sz="1800" b="1" spc="-75" dirty="0">
                          <a:solidFill>
                            <a:srgbClr val="001F5F"/>
                          </a:solidFill>
                          <a:latin typeface="Tahoma"/>
                          <a:cs typeface="Tahoma"/>
                        </a:rPr>
                        <a:t>Setup</a:t>
                      </a:r>
                      <a:r>
                        <a:rPr sz="1800" b="1" spc="-45" dirty="0">
                          <a:solidFill>
                            <a:srgbClr val="001F5F"/>
                          </a:solidFill>
                          <a:latin typeface="Tahoma"/>
                          <a:cs typeface="Tahoma"/>
                        </a:rPr>
                        <a:t> </a:t>
                      </a:r>
                      <a:r>
                        <a:rPr sz="1800" b="1" spc="25" dirty="0">
                          <a:solidFill>
                            <a:srgbClr val="001F5F"/>
                          </a:solidFill>
                          <a:latin typeface="Tahoma"/>
                          <a:cs typeface="Tahoma"/>
                        </a:rPr>
                        <a:t>and</a:t>
                      </a:r>
                      <a:endParaRPr sz="1800">
                        <a:latin typeface="Tahoma"/>
                        <a:cs typeface="Tahoma"/>
                      </a:endParaRPr>
                    </a:p>
                    <a:p>
                      <a:pPr marL="412115">
                        <a:lnSpc>
                          <a:spcPct val="100000"/>
                        </a:lnSpc>
                        <a:spcBef>
                          <a:spcPts val="155"/>
                        </a:spcBef>
                      </a:pPr>
                      <a:r>
                        <a:rPr sz="1800" b="1" spc="-40" dirty="0">
                          <a:solidFill>
                            <a:srgbClr val="001F5F"/>
                          </a:solidFill>
                          <a:latin typeface="Tahoma"/>
                          <a:cs typeface="Tahoma"/>
                        </a:rPr>
                        <a:t>Commissioning</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666495">
                <a:tc>
                  <a:txBody>
                    <a:bodyPr/>
                    <a:lstStyle/>
                    <a:p>
                      <a:pPr marL="410845" indent="-343535">
                        <a:lnSpc>
                          <a:spcPts val="2095"/>
                        </a:lnSpc>
                        <a:buFont typeface="Arial MT"/>
                        <a:buChar char="•"/>
                        <a:tabLst>
                          <a:tab pos="410845" algn="l"/>
                          <a:tab pos="411480" algn="l"/>
                        </a:tabLst>
                      </a:pPr>
                      <a:r>
                        <a:rPr sz="1800" b="1" spc="-90" dirty="0">
                          <a:solidFill>
                            <a:srgbClr val="001F5F"/>
                          </a:solidFill>
                          <a:latin typeface="Tahoma"/>
                          <a:cs typeface="Tahoma"/>
                        </a:rPr>
                        <a:t>Humidifiers</a:t>
                      </a:r>
                      <a:r>
                        <a:rPr sz="1800" b="1" spc="-35" dirty="0">
                          <a:solidFill>
                            <a:srgbClr val="001F5F"/>
                          </a:solidFill>
                          <a:latin typeface="Tahoma"/>
                          <a:cs typeface="Tahoma"/>
                        </a:rPr>
                        <a:t> </a:t>
                      </a:r>
                      <a:r>
                        <a:rPr sz="1800" b="1" spc="-215" dirty="0">
                          <a:solidFill>
                            <a:srgbClr val="001F5F"/>
                          </a:solidFill>
                          <a:latin typeface="Tahoma"/>
                          <a:cs typeface="Tahoma"/>
                        </a:rPr>
                        <a:t>/</a:t>
                      </a:r>
                      <a:r>
                        <a:rPr sz="1800" b="1" spc="-20" dirty="0">
                          <a:solidFill>
                            <a:srgbClr val="001F5F"/>
                          </a:solidFill>
                          <a:latin typeface="Tahoma"/>
                          <a:cs typeface="Tahoma"/>
                        </a:rPr>
                        <a:t> </a:t>
                      </a:r>
                      <a:r>
                        <a:rPr sz="1800" b="1" spc="-75" dirty="0">
                          <a:solidFill>
                            <a:srgbClr val="001F5F"/>
                          </a:solidFill>
                          <a:latin typeface="Tahoma"/>
                          <a:cs typeface="Tahoma"/>
                        </a:rPr>
                        <a:t>Dehumidifiers</a:t>
                      </a:r>
                      <a:r>
                        <a:rPr sz="1800" b="1" spc="-30" dirty="0">
                          <a:solidFill>
                            <a:srgbClr val="001F5F"/>
                          </a:solidFill>
                          <a:latin typeface="Tahoma"/>
                          <a:cs typeface="Tahoma"/>
                        </a:rPr>
                        <a:t> </a:t>
                      </a:r>
                      <a:r>
                        <a:rPr sz="1800" b="1" spc="-215" dirty="0">
                          <a:solidFill>
                            <a:srgbClr val="001F5F"/>
                          </a:solidFill>
                          <a:latin typeface="Tahoma"/>
                          <a:cs typeface="Tahoma"/>
                        </a:rPr>
                        <a:t>/</a:t>
                      </a:r>
                      <a:r>
                        <a:rPr sz="1800" b="1" spc="-30" dirty="0">
                          <a:solidFill>
                            <a:srgbClr val="001F5F"/>
                          </a:solidFill>
                          <a:latin typeface="Tahoma"/>
                          <a:cs typeface="Tahoma"/>
                        </a:rPr>
                        <a:t> </a:t>
                      </a:r>
                      <a:r>
                        <a:rPr sz="1800" b="1" spc="-75" dirty="0">
                          <a:solidFill>
                            <a:srgbClr val="001F5F"/>
                          </a:solidFill>
                          <a:latin typeface="Tahoma"/>
                          <a:cs typeface="Tahoma"/>
                        </a:rPr>
                        <a:t>Air</a:t>
                      </a:r>
                      <a:r>
                        <a:rPr sz="1800" b="1" spc="-5" dirty="0">
                          <a:solidFill>
                            <a:srgbClr val="001F5F"/>
                          </a:solidFill>
                          <a:latin typeface="Tahoma"/>
                          <a:cs typeface="Tahoma"/>
                        </a:rPr>
                        <a:t> </a:t>
                      </a:r>
                      <a:r>
                        <a:rPr sz="1800" b="1" spc="-90" dirty="0">
                          <a:solidFill>
                            <a:srgbClr val="001F5F"/>
                          </a:solidFill>
                          <a:latin typeface="Tahoma"/>
                          <a:cs typeface="Tahoma"/>
                        </a:rPr>
                        <a:t>Washers</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15" dirty="0">
                          <a:solidFill>
                            <a:srgbClr val="001F5F"/>
                          </a:solidFill>
                          <a:latin typeface="Tahoma"/>
                          <a:cs typeface="Tahoma"/>
                        </a:rPr>
                        <a:t>Ductable</a:t>
                      </a:r>
                      <a:r>
                        <a:rPr sz="1800" b="1" spc="-70" dirty="0">
                          <a:solidFill>
                            <a:srgbClr val="001F5F"/>
                          </a:solidFill>
                          <a:latin typeface="Tahoma"/>
                          <a:cs typeface="Tahoma"/>
                        </a:rPr>
                        <a:t> </a:t>
                      </a:r>
                      <a:r>
                        <a:rPr sz="1800" b="1" spc="-80" dirty="0">
                          <a:solidFill>
                            <a:srgbClr val="001F5F"/>
                          </a:solidFill>
                          <a:latin typeface="Tahoma"/>
                          <a:cs typeface="Tahoma"/>
                        </a:rPr>
                        <a:t>System</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475678">
                <a:tc>
                  <a:txBody>
                    <a:bodyPr/>
                    <a:lstStyle/>
                    <a:p>
                      <a:pPr marL="410845" indent="-343535">
                        <a:lnSpc>
                          <a:spcPts val="2095"/>
                        </a:lnSpc>
                        <a:buFont typeface="Arial MT"/>
                        <a:buChar char="•"/>
                        <a:tabLst>
                          <a:tab pos="410845" algn="l"/>
                          <a:tab pos="411480" algn="l"/>
                        </a:tabLst>
                      </a:pPr>
                      <a:r>
                        <a:rPr sz="1800" b="1" spc="-35" dirty="0">
                          <a:solidFill>
                            <a:srgbClr val="001F5F"/>
                          </a:solidFill>
                          <a:latin typeface="Tahoma"/>
                          <a:cs typeface="Tahoma"/>
                        </a:rPr>
                        <a:t>Smoke</a:t>
                      </a:r>
                      <a:r>
                        <a:rPr sz="1800" b="1" spc="-55" dirty="0">
                          <a:solidFill>
                            <a:srgbClr val="001F5F"/>
                          </a:solidFill>
                          <a:latin typeface="Tahoma"/>
                          <a:cs typeface="Tahoma"/>
                        </a:rPr>
                        <a:t> </a:t>
                      </a:r>
                      <a:r>
                        <a:rPr sz="1800" b="1" spc="-25" dirty="0">
                          <a:solidFill>
                            <a:srgbClr val="001F5F"/>
                          </a:solidFill>
                          <a:latin typeface="Tahoma"/>
                          <a:cs typeface="Tahoma"/>
                        </a:rPr>
                        <a:t>Evacuation</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dirty="0">
                          <a:solidFill>
                            <a:srgbClr val="001F5F"/>
                          </a:solidFill>
                          <a:latin typeface="Tahoma"/>
                          <a:cs typeface="Tahoma"/>
                        </a:rPr>
                        <a:t>AMC</a:t>
                      </a:r>
                      <a:r>
                        <a:rPr sz="1800" b="1" spc="-30" dirty="0">
                          <a:solidFill>
                            <a:srgbClr val="001F5F"/>
                          </a:solidFill>
                          <a:latin typeface="Tahoma"/>
                          <a:cs typeface="Tahoma"/>
                        </a:rPr>
                        <a:t> </a:t>
                      </a:r>
                      <a:r>
                        <a:rPr sz="1800" b="1" dirty="0">
                          <a:solidFill>
                            <a:srgbClr val="001F5F"/>
                          </a:solidFill>
                          <a:latin typeface="Tahoma"/>
                          <a:cs typeface="Tahoma"/>
                        </a:rPr>
                        <a:t>for</a:t>
                      </a:r>
                      <a:r>
                        <a:rPr sz="1800" b="1" spc="-40" dirty="0">
                          <a:solidFill>
                            <a:srgbClr val="001F5F"/>
                          </a:solidFill>
                          <a:latin typeface="Tahoma"/>
                          <a:cs typeface="Tahoma"/>
                        </a:rPr>
                        <a:t> </a:t>
                      </a:r>
                      <a:r>
                        <a:rPr sz="1800" b="1" dirty="0">
                          <a:solidFill>
                            <a:srgbClr val="001F5F"/>
                          </a:solidFill>
                          <a:latin typeface="Tahoma"/>
                          <a:cs typeface="Tahoma"/>
                        </a:rPr>
                        <a:t>Chill</a:t>
                      </a:r>
                      <a:r>
                        <a:rPr sz="1800" b="1" spc="-10" dirty="0">
                          <a:solidFill>
                            <a:srgbClr val="001F5F"/>
                          </a:solidFill>
                          <a:latin typeface="Tahoma"/>
                          <a:cs typeface="Tahoma"/>
                        </a:rPr>
                        <a:t>e</a:t>
                      </a:r>
                      <a:r>
                        <a:rPr sz="1800" b="1" dirty="0">
                          <a:solidFill>
                            <a:srgbClr val="001F5F"/>
                          </a:solidFill>
                          <a:latin typeface="Tahoma"/>
                          <a:cs typeface="Tahoma"/>
                        </a:rPr>
                        <a:t>d</a:t>
                      </a:r>
                      <a:r>
                        <a:rPr sz="1800" b="1" spc="-25" dirty="0">
                          <a:solidFill>
                            <a:srgbClr val="001F5F"/>
                          </a:solidFill>
                          <a:latin typeface="Tahoma"/>
                          <a:cs typeface="Tahoma"/>
                        </a:rPr>
                        <a:t> </a:t>
                      </a:r>
                      <a:r>
                        <a:rPr sz="1800" b="1" dirty="0">
                          <a:solidFill>
                            <a:srgbClr val="001F5F"/>
                          </a:solidFill>
                          <a:latin typeface="Tahoma"/>
                          <a:cs typeface="Tahoma"/>
                        </a:rPr>
                        <a:t>W</a:t>
                      </a:r>
                      <a:r>
                        <a:rPr sz="1800" b="1" spc="-10" dirty="0">
                          <a:solidFill>
                            <a:srgbClr val="001F5F"/>
                          </a:solidFill>
                          <a:latin typeface="Tahoma"/>
                          <a:cs typeface="Tahoma"/>
                        </a:rPr>
                        <a:t>a</a:t>
                      </a:r>
                      <a:r>
                        <a:rPr sz="1800" b="1" dirty="0">
                          <a:solidFill>
                            <a:srgbClr val="001F5F"/>
                          </a:solidFill>
                          <a:latin typeface="Tahoma"/>
                          <a:cs typeface="Tahoma"/>
                        </a:rPr>
                        <a:t>ter</a:t>
                      </a:r>
                      <a:r>
                        <a:rPr sz="1800" b="1" spc="-25" dirty="0">
                          <a:solidFill>
                            <a:srgbClr val="001F5F"/>
                          </a:solidFill>
                          <a:latin typeface="Tahoma"/>
                          <a:cs typeface="Tahoma"/>
                        </a:rPr>
                        <a:t> </a:t>
                      </a:r>
                      <a:r>
                        <a:rPr sz="1800" b="1" spc="-5" dirty="0">
                          <a:solidFill>
                            <a:srgbClr val="001F5F"/>
                          </a:solidFill>
                          <a:latin typeface="Tahoma"/>
                          <a:cs typeface="Tahoma"/>
                        </a:rPr>
                        <a:t>a</a:t>
                      </a:r>
                      <a:r>
                        <a:rPr sz="1800" b="1" dirty="0">
                          <a:solidFill>
                            <a:srgbClr val="001F5F"/>
                          </a:solidFill>
                          <a:latin typeface="Tahoma"/>
                          <a:cs typeface="Tahoma"/>
                        </a:rPr>
                        <a:t>s</a:t>
                      </a:r>
                      <a:r>
                        <a:rPr sz="1800" b="1" spc="-45" dirty="0">
                          <a:solidFill>
                            <a:srgbClr val="001F5F"/>
                          </a:solidFill>
                          <a:latin typeface="Tahoma"/>
                          <a:cs typeface="Tahoma"/>
                        </a:rPr>
                        <a:t> </a:t>
                      </a:r>
                      <a:r>
                        <a:rPr sz="1800" b="1" dirty="0">
                          <a:solidFill>
                            <a:srgbClr val="001F5F"/>
                          </a:solidFill>
                          <a:latin typeface="Tahoma"/>
                          <a:cs typeface="Tahoma"/>
                        </a:rPr>
                        <a:t>well</a:t>
                      </a:r>
                      <a:r>
                        <a:rPr sz="1800" b="1" spc="-25" dirty="0">
                          <a:solidFill>
                            <a:srgbClr val="001F5F"/>
                          </a:solidFill>
                          <a:latin typeface="Tahoma"/>
                          <a:cs typeface="Tahoma"/>
                        </a:rPr>
                        <a:t> </a:t>
                      </a:r>
                      <a:r>
                        <a:rPr sz="1800" b="1" spc="-10" dirty="0">
                          <a:solidFill>
                            <a:srgbClr val="001F5F"/>
                          </a:solidFill>
                          <a:latin typeface="Tahoma"/>
                          <a:cs typeface="Tahoma"/>
                        </a:rPr>
                        <a:t>a</a:t>
                      </a:r>
                      <a:r>
                        <a:rPr sz="1800" b="1" dirty="0">
                          <a:solidFill>
                            <a:srgbClr val="001F5F"/>
                          </a:solidFill>
                          <a:latin typeface="Tahoma"/>
                          <a:cs typeface="Tahoma"/>
                        </a:rPr>
                        <a:t>s</a:t>
                      </a:r>
                      <a:r>
                        <a:rPr sz="1800" b="1" spc="-25" dirty="0">
                          <a:solidFill>
                            <a:srgbClr val="001F5F"/>
                          </a:solidFill>
                          <a:latin typeface="Tahoma"/>
                          <a:cs typeface="Tahoma"/>
                        </a:rPr>
                        <a:t> </a:t>
                      </a:r>
                      <a:r>
                        <a:rPr sz="1800" b="1" spc="-5" dirty="0">
                          <a:solidFill>
                            <a:srgbClr val="001F5F"/>
                          </a:solidFill>
                          <a:latin typeface="Tahoma"/>
                          <a:cs typeface="Tahoma"/>
                        </a:rPr>
                        <a:t>VR</a:t>
                      </a:r>
                      <a:r>
                        <a:rPr sz="1800" b="1" dirty="0">
                          <a:solidFill>
                            <a:srgbClr val="001F5F"/>
                          </a:solidFill>
                          <a:latin typeface="Tahoma"/>
                          <a:cs typeface="Tahoma"/>
                        </a:rPr>
                        <a:t>F</a:t>
                      </a:r>
                      <a:r>
                        <a:rPr sz="1800" b="1" spc="-30" dirty="0">
                          <a:solidFill>
                            <a:srgbClr val="001F5F"/>
                          </a:solidFill>
                          <a:latin typeface="Tahoma"/>
                          <a:cs typeface="Tahoma"/>
                        </a:rPr>
                        <a:t> </a:t>
                      </a:r>
                      <a:r>
                        <a:rPr sz="1800" b="1" dirty="0">
                          <a:solidFill>
                            <a:srgbClr val="001F5F"/>
                          </a:solidFill>
                          <a:latin typeface="Tahoma"/>
                          <a:cs typeface="Tahoma"/>
                        </a:rPr>
                        <a:t>Syst</a:t>
                      </a:r>
                      <a:r>
                        <a:rPr sz="1800" b="1" spc="-10" dirty="0">
                          <a:solidFill>
                            <a:srgbClr val="001F5F"/>
                          </a:solidFill>
                          <a:latin typeface="Tahoma"/>
                          <a:cs typeface="Tahoma"/>
                        </a:rPr>
                        <a:t>e</a:t>
                      </a:r>
                      <a:r>
                        <a:rPr sz="1800" b="1" dirty="0">
                          <a:solidFill>
                            <a:srgbClr val="001F5F"/>
                          </a:solidFill>
                          <a:latin typeface="Tahoma"/>
                          <a:cs typeface="Tahoma"/>
                        </a:rPr>
                        <a:t>m</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666534">
                <a:tc>
                  <a:txBody>
                    <a:bodyPr/>
                    <a:lstStyle/>
                    <a:p>
                      <a:pPr marL="410845" indent="-343535">
                        <a:lnSpc>
                          <a:spcPts val="2095"/>
                        </a:lnSpc>
                        <a:buFont typeface="Arial MT"/>
                        <a:buChar char="•"/>
                        <a:tabLst>
                          <a:tab pos="410845" algn="l"/>
                          <a:tab pos="411480" algn="l"/>
                        </a:tabLst>
                      </a:pPr>
                      <a:r>
                        <a:rPr sz="1800" b="1" spc="-60" dirty="0">
                          <a:solidFill>
                            <a:srgbClr val="001F5F"/>
                          </a:solidFill>
                          <a:latin typeface="Tahoma"/>
                          <a:cs typeface="Tahoma"/>
                        </a:rPr>
                        <a:t>Quantity </a:t>
                      </a:r>
                      <a:r>
                        <a:rPr sz="1800" b="1" spc="-75" dirty="0">
                          <a:solidFill>
                            <a:srgbClr val="001F5F"/>
                          </a:solidFill>
                          <a:latin typeface="Tahoma"/>
                          <a:cs typeface="Tahoma"/>
                        </a:rPr>
                        <a:t>Survey</a:t>
                      </a:r>
                      <a:endParaRPr sz="1800">
                        <a:latin typeface="Tahoma"/>
                        <a:cs typeface="Tahoma"/>
                      </a:endParaRPr>
                    </a:p>
                    <a:p>
                      <a:pPr marL="410845" indent="-343535">
                        <a:lnSpc>
                          <a:spcPct val="100000"/>
                        </a:lnSpc>
                        <a:spcBef>
                          <a:spcPts val="155"/>
                        </a:spcBef>
                        <a:buFont typeface="Arial MT"/>
                        <a:buChar char="•"/>
                        <a:tabLst>
                          <a:tab pos="410845" algn="l"/>
                          <a:tab pos="411480" algn="l"/>
                        </a:tabLst>
                      </a:pPr>
                      <a:r>
                        <a:rPr sz="1800" b="1" dirty="0">
                          <a:solidFill>
                            <a:srgbClr val="001F5F"/>
                          </a:solidFill>
                          <a:latin typeface="Tahoma"/>
                          <a:cs typeface="Tahoma"/>
                        </a:rPr>
                        <a:t>HVAC</a:t>
                      </a:r>
                      <a:r>
                        <a:rPr sz="1800" b="1" spc="-30" dirty="0">
                          <a:solidFill>
                            <a:srgbClr val="001F5F"/>
                          </a:solidFill>
                          <a:latin typeface="Tahoma"/>
                          <a:cs typeface="Tahoma"/>
                        </a:rPr>
                        <a:t> </a:t>
                      </a:r>
                      <a:r>
                        <a:rPr sz="1800" b="1" spc="-5" dirty="0">
                          <a:solidFill>
                            <a:srgbClr val="001F5F"/>
                          </a:solidFill>
                          <a:latin typeface="Tahoma"/>
                          <a:cs typeface="Tahoma"/>
                        </a:rPr>
                        <a:t>Syste</a:t>
                      </a:r>
                      <a:r>
                        <a:rPr sz="1800" b="1" dirty="0">
                          <a:solidFill>
                            <a:srgbClr val="001F5F"/>
                          </a:solidFill>
                          <a:latin typeface="Tahoma"/>
                          <a:cs typeface="Tahoma"/>
                        </a:rPr>
                        <a:t>m</a:t>
                      </a:r>
                      <a:r>
                        <a:rPr sz="1800" b="1" spc="-40" dirty="0">
                          <a:solidFill>
                            <a:srgbClr val="001F5F"/>
                          </a:solidFill>
                          <a:latin typeface="Tahoma"/>
                          <a:cs typeface="Tahoma"/>
                        </a:rPr>
                        <a:t> </a:t>
                      </a:r>
                      <a:r>
                        <a:rPr sz="1800" b="1" spc="-5" dirty="0">
                          <a:solidFill>
                            <a:srgbClr val="001F5F"/>
                          </a:solidFill>
                          <a:latin typeface="Tahoma"/>
                          <a:cs typeface="Tahoma"/>
                        </a:rPr>
                        <a:t>Energ</a:t>
                      </a:r>
                      <a:r>
                        <a:rPr sz="1800" b="1" dirty="0">
                          <a:solidFill>
                            <a:srgbClr val="001F5F"/>
                          </a:solidFill>
                          <a:latin typeface="Tahoma"/>
                          <a:cs typeface="Tahoma"/>
                        </a:rPr>
                        <a:t>y</a:t>
                      </a:r>
                      <a:r>
                        <a:rPr sz="1800" b="1" spc="-25" dirty="0">
                          <a:solidFill>
                            <a:srgbClr val="001F5F"/>
                          </a:solidFill>
                          <a:latin typeface="Tahoma"/>
                          <a:cs typeface="Tahoma"/>
                        </a:rPr>
                        <a:t> </a:t>
                      </a:r>
                      <a:r>
                        <a:rPr sz="1800" b="1" dirty="0">
                          <a:solidFill>
                            <a:srgbClr val="001F5F"/>
                          </a:solidFill>
                          <a:latin typeface="Tahoma"/>
                          <a:cs typeface="Tahoma"/>
                        </a:rPr>
                        <a:t>Audit.</a:t>
                      </a:r>
                      <a:endParaRPr sz="180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12115" indent="-343535">
                        <a:lnSpc>
                          <a:spcPts val="2095"/>
                        </a:lnSpc>
                        <a:buFont typeface="Arial MT"/>
                        <a:buChar char="•"/>
                        <a:tabLst>
                          <a:tab pos="412115" algn="l"/>
                          <a:tab pos="412750" algn="l"/>
                        </a:tabLst>
                      </a:pPr>
                      <a:r>
                        <a:rPr sz="1800" b="1" spc="-70" dirty="0">
                          <a:solidFill>
                            <a:srgbClr val="001F5F"/>
                          </a:solidFill>
                          <a:latin typeface="Tahoma"/>
                          <a:cs typeface="Tahoma"/>
                        </a:rPr>
                        <a:t>Project</a:t>
                      </a:r>
                      <a:r>
                        <a:rPr sz="1800" b="1" spc="-60" dirty="0">
                          <a:solidFill>
                            <a:srgbClr val="001F5F"/>
                          </a:solidFill>
                          <a:latin typeface="Tahoma"/>
                          <a:cs typeface="Tahoma"/>
                        </a:rPr>
                        <a:t> </a:t>
                      </a:r>
                      <a:r>
                        <a:rPr sz="1800" b="1" dirty="0">
                          <a:solidFill>
                            <a:srgbClr val="001F5F"/>
                          </a:solidFill>
                          <a:latin typeface="Tahoma"/>
                          <a:cs typeface="Tahoma"/>
                        </a:rPr>
                        <a:t>management</a:t>
                      </a:r>
                      <a:endParaRPr sz="1800" dirty="0">
                        <a:latin typeface="Tahoma"/>
                        <a:cs typeface="Tahoma"/>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4223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85A0A2-8B12-8192-37AA-33EFF75E4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071" y="353887"/>
            <a:ext cx="2501933" cy="3335910"/>
          </a:xfrm>
          <a:prstGeom prst="rect">
            <a:avLst/>
          </a:prstGeom>
        </p:spPr>
      </p:pic>
      <p:sp>
        <p:nvSpPr>
          <p:cNvPr id="5" name="object 5"/>
          <p:cNvSpPr txBox="1"/>
          <p:nvPr/>
        </p:nvSpPr>
        <p:spPr>
          <a:xfrm>
            <a:off x="0" y="76200"/>
            <a:ext cx="9463939" cy="289823"/>
          </a:xfrm>
          <a:prstGeom prst="rect">
            <a:avLst/>
          </a:prstGeom>
        </p:spPr>
        <p:txBody>
          <a:bodyPr vert="horz" wrap="square" lIns="0" tIns="12700" rIns="0" bIns="0" rtlCol="0">
            <a:spAutoFit/>
          </a:bodyPr>
          <a:lstStyle/>
          <a:p>
            <a:pPr marL="12700">
              <a:lnSpc>
                <a:spcPct val="100000"/>
              </a:lnSpc>
              <a:spcBef>
                <a:spcPts val="100"/>
              </a:spcBef>
            </a:pPr>
            <a:r>
              <a:rPr lang="en-IN" sz="1800" b="1" spc="-25" dirty="0">
                <a:solidFill>
                  <a:srgbClr val="3A3A3A"/>
                </a:solidFill>
                <a:latin typeface="Tahoma"/>
                <a:cs typeface="Tahoma"/>
              </a:rPr>
              <a:t>3600 TR CONDENSER SIDE MEP AT AHMEDABAD INTERNATIONAL AIRPORT</a:t>
            </a:r>
            <a:endParaRPr sz="1800" dirty="0">
              <a:latin typeface="Tahoma"/>
              <a:cs typeface="Tahoma"/>
            </a:endParaRPr>
          </a:p>
        </p:txBody>
      </p:sp>
      <p:pic>
        <p:nvPicPr>
          <p:cNvPr id="15" name="Picture 14">
            <a:extLst>
              <a:ext uri="{FF2B5EF4-FFF2-40B4-BE49-F238E27FC236}">
                <a16:creationId xmlns:a16="http://schemas.microsoft.com/office/drawing/2014/main" id="{B98D83BB-7BF6-F21B-1EF5-92CE3A562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6023"/>
            <a:ext cx="4363867" cy="3272900"/>
          </a:xfrm>
          <a:prstGeom prst="rect">
            <a:avLst/>
          </a:prstGeom>
        </p:spPr>
      </p:pic>
      <p:sp>
        <p:nvSpPr>
          <p:cNvPr id="16" name="TextBox 15">
            <a:extLst>
              <a:ext uri="{FF2B5EF4-FFF2-40B4-BE49-F238E27FC236}">
                <a16:creationId xmlns:a16="http://schemas.microsoft.com/office/drawing/2014/main" id="{3288FCB5-6407-AA8D-5B6E-9C92E018D8A2}"/>
              </a:ext>
            </a:extLst>
          </p:cNvPr>
          <p:cNvSpPr txBox="1"/>
          <p:nvPr/>
        </p:nvSpPr>
        <p:spPr>
          <a:xfrm>
            <a:off x="4363867" y="366023"/>
            <a:ext cx="3448204" cy="6709529"/>
          </a:xfrm>
          <a:prstGeom prst="rect">
            <a:avLst/>
          </a:prstGeom>
          <a:noFill/>
        </p:spPr>
        <p:txBody>
          <a:bodyPr wrap="square" rtlCol="0">
            <a:spAutoFit/>
          </a:bodyPr>
          <a:lstStyle/>
          <a:p>
            <a:pPr algn="l"/>
            <a:r>
              <a:rPr lang="en-US" sz="1200" b="1" i="0" dirty="0">
                <a:solidFill>
                  <a:schemeClr val="accent1">
                    <a:lumMod val="50000"/>
                  </a:schemeClr>
                </a:solidFill>
                <a:effectLst/>
                <a:latin typeface="Century Gothic" panose="020B0502020202020204" pitchFamily="34" charset="0"/>
              </a:rPr>
              <a:t>The Old Cooling Towers dismantled and new Cooling Towers installed at T-2 Ahmedabad International Airport is a major infrastructure project that involved both the design and execution of replacing the old and outdated cooling towers with modern and efficient ones. The project was carried out by M/s. Shalvin Technocrats LLP.</a:t>
            </a:r>
          </a:p>
          <a:p>
            <a:pPr algn="l"/>
            <a:r>
              <a:rPr lang="en-US" sz="1200" b="1" i="0" dirty="0">
                <a:solidFill>
                  <a:schemeClr val="accent1">
                    <a:lumMod val="50000"/>
                  </a:schemeClr>
                </a:solidFill>
                <a:effectLst/>
                <a:latin typeface="Century Gothic" panose="020B0502020202020204" pitchFamily="34" charset="0"/>
              </a:rPr>
              <a:t>The new cooling towers were designed to meet the airport's specific requirements and environmental conditions, with a focus on energy efficiency, reduced water consumption, and low maintenance. The design phase involved close collaboration between the project team, airport authorities, and other stakeholders to ensure that the new cooling towers meet all safety and regulatory standards.</a:t>
            </a:r>
          </a:p>
          <a:p>
            <a:pPr algn="l"/>
            <a:r>
              <a:rPr lang="en-US" sz="1200" b="1" i="0" dirty="0">
                <a:solidFill>
                  <a:schemeClr val="accent1">
                    <a:lumMod val="50000"/>
                  </a:schemeClr>
                </a:solidFill>
                <a:effectLst/>
                <a:latin typeface="Century Gothic" panose="020B0502020202020204" pitchFamily="34" charset="0"/>
              </a:rPr>
              <a:t>M/s. Shalvin Technocrats LLP carried out the project execution with a high degree of precision and efficiency, ensuring minimum disruption to the airport's operations. The work included the installation of the new cooling towers, the modification of existing cooling infrastructure, and the integration of the new system with the airport's existing systems.</a:t>
            </a:r>
          </a:p>
          <a:p>
            <a:pPr algn="l"/>
            <a:r>
              <a:rPr lang="en-US" sz="1200" b="1" i="0" dirty="0">
                <a:solidFill>
                  <a:schemeClr val="accent1">
                    <a:lumMod val="50000"/>
                  </a:schemeClr>
                </a:solidFill>
                <a:effectLst/>
                <a:latin typeface="Century Gothic" panose="020B0502020202020204" pitchFamily="34" charset="0"/>
              </a:rPr>
              <a:t>Overall, the Old Cooling Towers dismantled and new Cooling Towers installed at T-2 Ahmedabad International Airport project, completed by M/s. Shalvin Technocrats LLP, is a testament to the company's expertise in delivering complex infrastructure projects on time and within budget while meeting the highest standards of quality and safety.</a:t>
            </a:r>
          </a:p>
          <a:p>
            <a:endParaRPr lang="en-IN" sz="1000" dirty="0">
              <a:latin typeface="Century Gothic" panose="020B0502020202020204" pitchFamily="34" charset="0"/>
            </a:endParaRPr>
          </a:p>
        </p:txBody>
      </p:sp>
      <p:pic>
        <p:nvPicPr>
          <p:cNvPr id="3" name="Picture 2">
            <a:extLst>
              <a:ext uri="{FF2B5EF4-FFF2-40B4-BE49-F238E27FC236}">
                <a16:creationId xmlns:a16="http://schemas.microsoft.com/office/drawing/2014/main" id="{C7FBA0B9-24DA-DB6B-C873-C0D4E4A38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529" y="353887"/>
            <a:ext cx="2463040" cy="3284053"/>
          </a:xfrm>
          <a:prstGeom prst="rect">
            <a:avLst/>
          </a:prstGeom>
        </p:spPr>
      </p:pic>
      <p:pic>
        <p:nvPicPr>
          <p:cNvPr id="8" name="Picture 7">
            <a:extLst>
              <a:ext uri="{FF2B5EF4-FFF2-40B4-BE49-F238E27FC236}">
                <a16:creationId xmlns:a16="http://schemas.microsoft.com/office/drawing/2014/main" id="{054B9B64-8D81-5ADB-277F-807954F02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13597"/>
            <a:ext cx="2434409" cy="3245879"/>
          </a:xfrm>
          <a:prstGeom prst="rect">
            <a:avLst/>
          </a:prstGeom>
        </p:spPr>
      </p:pic>
      <p:pic>
        <p:nvPicPr>
          <p:cNvPr id="12" name="Picture 11">
            <a:extLst>
              <a:ext uri="{FF2B5EF4-FFF2-40B4-BE49-F238E27FC236}">
                <a16:creationId xmlns:a16="http://schemas.microsoft.com/office/drawing/2014/main" id="{4B950B80-A24E-1BA5-E66B-C286007C23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9360"/>
          <a:stretch/>
        </p:blipFill>
        <p:spPr>
          <a:xfrm>
            <a:off x="7812070" y="3534029"/>
            <a:ext cx="4363868" cy="3335859"/>
          </a:xfrm>
          <a:prstGeom prst="rect">
            <a:avLst/>
          </a:prstGeom>
        </p:spPr>
      </p:pic>
      <p:pic>
        <p:nvPicPr>
          <p:cNvPr id="17" name="Picture 16">
            <a:extLst>
              <a:ext uri="{FF2B5EF4-FFF2-40B4-BE49-F238E27FC236}">
                <a16:creationId xmlns:a16="http://schemas.microsoft.com/office/drawing/2014/main" id="{3677C71C-8E74-E7F2-3156-2DFEE0D942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5649" y="3613597"/>
            <a:ext cx="2338217" cy="3272900"/>
          </a:xfrm>
          <a:prstGeom prst="rect">
            <a:avLst/>
          </a:prstGeom>
        </p:spPr>
      </p:pic>
    </p:spTree>
    <p:extLst>
      <p:ext uri="{BB962C8B-B14F-4D97-AF65-F5344CB8AC3E}">
        <p14:creationId xmlns:p14="http://schemas.microsoft.com/office/powerpoint/2010/main" val="127973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207EF3-F7C6-7B98-1465-88EA89FB39EE}"/>
              </a:ext>
            </a:extLst>
          </p:cNvPr>
          <p:cNvPicPr>
            <a:picLocks noChangeAspect="1"/>
          </p:cNvPicPr>
          <p:nvPr/>
        </p:nvPicPr>
        <p:blipFill rotWithShape="1">
          <a:blip r:embed="rId2">
            <a:extLst>
              <a:ext uri="{28A0092B-C50C-407E-A947-70E740481C1C}">
                <a14:useLocalDpi xmlns:a14="http://schemas.microsoft.com/office/drawing/2010/main" val="0"/>
              </a:ext>
            </a:extLst>
          </a:blip>
          <a:srcRect t="32222" b="32222"/>
          <a:stretch/>
        </p:blipFill>
        <p:spPr>
          <a:xfrm>
            <a:off x="0" y="0"/>
            <a:ext cx="12192000" cy="6860822"/>
          </a:xfrm>
          <a:prstGeom prst="rect">
            <a:avLst/>
          </a:prstGeom>
        </p:spPr>
      </p:pic>
      <p:sp>
        <p:nvSpPr>
          <p:cNvPr id="6" name="object 6"/>
          <p:cNvSpPr txBox="1"/>
          <p:nvPr/>
        </p:nvSpPr>
        <p:spPr>
          <a:xfrm>
            <a:off x="228600" y="152400"/>
            <a:ext cx="10591800" cy="231474"/>
          </a:xfrm>
          <a:prstGeom prst="rect">
            <a:avLst/>
          </a:prstGeom>
        </p:spPr>
        <p:txBody>
          <a:bodyPr vert="horz" wrap="square" lIns="0" tIns="13335" rIns="0" bIns="0" rtlCol="0">
            <a:spAutoFit/>
          </a:bodyPr>
          <a:lstStyle/>
          <a:p>
            <a:pPr marL="12700">
              <a:lnSpc>
                <a:spcPts val="1735"/>
              </a:lnSpc>
              <a:spcBef>
                <a:spcPts val="105"/>
              </a:spcBef>
            </a:pPr>
            <a:r>
              <a:rPr lang="en-IN" sz="1700" b="1" dirty="0">
                <a:solidFill>
                  <a:schemeClr val="bg1"/>
                </a:solidFill>
                <a:latin typeface="Trebuchet MS"/>
                <a:cs typeface="Trebuchet MS"/>
              </a:rPr>
              <a:t>Glass Pyramid Meditation Area HVAC Design and Execution Work at Divine Greenland Resort, </a:t>
            </a:r>
            <a:r>
              <a:rPr lang="en-IN" sz="1700" b="1" dirty="0" err="1">
                <a:solidFill>
                  <a:schemeClr val="bg1"/>
                </a:solidFill>
                <a:latin typeface="Trebuchet MS"/>
                <a:cs typeface="Trebuchet MS"/>
              </a:rPr>
              <a:t>Vijapur</a:t>
            </a:r>
            <a:endParaRPr sz="1700" dirty="0">
              <a:solidFill>
                <a:schemeClr val="bg1"/>
              </a:solidFill>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838200" y="98929"/>
            <a:ext cx="6169234" cy="231474"/>
          </a:xfrm>
          <a:prstGeom prst="rect">
            <a:avLst/>
          </a:prstGeom>
        </p:spPr>
        <p:txBody>
          <a:bodyPr vert="horz" wrap="square" lIns="0" tIns="13335" rIns="0" bIns="0" rtlCol="0">
            <a:spAutoFit/>
          </a:bodyPr>
          <a:lstStyle/>
          <a:p>
            <a:pPr marL="12700">
              <a:lnSpc>
                <a:spcPts val="1735"/>
              </a:lnSpc>
              <a:spcBef>
                <a:spcPts val="105"/>
              </a:spcBef>
            </a:pPr>
            <a:r>
              <a:rPr lang="en-IN" sz="1700" b="1" dirty="0">
                <a:solidFill>
                  <a:srgbClr val="3A3A3A"/>
                </a:solidFill>
                <a:latin typeface="Trebuchet MS"/>
                <a:cs typeface="Trebuchet MS"/>
              </a:rPr>
              <a:t>Hospital Project Ongoing </a:t>
            </a:r>
            <a:r>
              <a:rPr lang="en-IN" sz="1700" b="1" dirty="0" err="1">
                <a:solidFill>
                  <a:srgbClr val="3A3A3A"/>
                </a:solidFill>
                <a:latin typeface="Trebuchet MS"/>
                <a:cs typeface="Trebuchet MS"/>
              </a:rPr>
              <a:t>Executuion</a:t>
            </a:r>
            <a:r>
              <a:rPr lang="en-IN" sz="1700" b="1" dirty="0">
                <a:solidFill>
                  <a:srgbClr val="3A3A3A"/>
                </a:solidFill>
                <a:latin typeface="Trebuchet MS"/>
                <a:cs typeface="Trebuchet MS"/>
              </a:rPr>
              <a:t> Work 450 HP</a:t>
            </a:r>
            <a:endParaRPr sz="1700" dirty="0">
              <a:latin typeface="Trebuchet MS"/>
              <a:cs typeface="Trebuchet MS"/>
            </a:endParaRPr>
          </a:p>
        </p:txBody>
      </p:sp>
      <p:pic>
        <p:nvPicPr>
          <p:cNvPr id="10" name="Picture 9">
            <a:extLst>
              <a:ext uri="{FF2B5EF4-FFF2-40B4-BE49-F238E27FC236}">
                <a16:creationId xmlns:a16="http://schemas.microsoft.com/office/drawing/2014/main" id="{1D6BC362-806E-B2A5-293A-51DF5CC04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56" y="3040707"/>
            <a:ext cx="15384911" cy="4592689"/>
          </a:xfrm>
          <a:prstGeom prst="rect">
            <a:avLst/>
          </a:prstGeom>
        </p:spPr>
      </p:pic>
      <p:pic>
        <p:nvPicPr>
          <p:cNvPr id="12" name="Picture 11">
            <a:extLst>
              <a:ext uri="{FF2B5EF4-FFF2-40B4-BE49-F238E27FC236}">
                <a16:creationId xmlns:a16="http://schemas.microsoft.com/office/drawing/2014/main" id="{AEBCAFE0-DE86-F3CA-EEFF-B03887C16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734" y="327887"/>
            <a:ext cx="7607266" cy="3423270"/>
          </a:xfrm>
          <a:prstGeom prst="rect">
            <a:avLst/>
          </a:prstGeom>
        </p:spPr>
      </p:pic>
      <p:pic>
        <p:nvPicPr>
          <p:cNvPr id="14" name="Picture 13">
            <a:extLst>
              <a:ext uri="{FF2B5EF4-FFF2-40B4-BE49-F238E27FC236}">
                <a16:creationId xmlns:a16="http://schemas.microsoft.com/office/drawing/2014/main" id="{20364537-8564-58A6-E3F1-39F39F1A2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3" y="332919"/>
            <a:ext cx="7784868" cy="3423270"/>
          </a:xfrm>
          <a:prstGeom prst="rect">
            <a:avLst/>
          </a:prstGeom>
        </p:spPr>
      </p:pic>
    </p:spTree>
    <p:extLst>
      <p:ext uri="{BB962C8B-B14F-4D97-AF65-F5344CB8AC3E}">
        <p14:creationId xmlns:p14="http://schemas.microsoft.com/office/powerpoint/2010/main" val="43154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507110"/>
            <a:ext cx="12191999" cy="6326504"/>
            <a:chOff x="0" y="507110"/>
            <a:chExt cx="12191999" cy="6326504"/>
          </a:xfrm>
        </p:grpSpPr>
        <p:pic>
          <p:nvPicPr>
            <p:cNvPr id="3" name="object 3"/>
            <p:cNvPicPr/>
            <p:nvPr/>
          </p:nvPicPr>
          <p:blipFill>
            <a:blip r:embed="rId2" cstate="print"/>
            <a:stretch>
              <a:fillRect/>
            </a:stretch>
          </p:blipFill>
          <p:spPr>
            <a:xfrm>
              <a:off x="12191" y="537972"/>
              <a:ext cx="6166104" cy="3470148"/>
            </a:xfrm>
            <a:prstGeom prst="rect">
              <a:avLst/>
            </a:prstGeom>
          </p:spPr>
        </p:pic>
        <p:pic>
          <p:nvPicPr>
            <p:cNvPr id="4" name="object 4"/>
            <p:cNvPicPr/>
            <p:nvPr/>
          </p:nvPicPr>
          <p:blipFill>
            <a:blip r:embed="rId3" cstate="print"/>
            <a:stretch>
              <a:fillRect/>
            </a:stretch>
          </p:blipFill>
          <p:spPr>
            <a:xfrm>
              <a:off x="6024371" y="537972"/>
              <a:ext cx="6167628" cy="3470148"/>
            </a:xfrm>
            <a:prstGeom prst="rect">
              <a:avLst/>
            </a:prstGeom>
          </p:spPr>
        </p:pic>
        <p:pic>
          <p:nvPicPr>
            <p:cNvPr id="5" name="object 5"/>
            <p:cNvPicPr/>
            <p:nvPr/>
          </p:nvPicPr>
          <p:blipFill>
            <a:blip r:embed="rId4" cstate="print"/>
            <a:stretch>
              <a:fillRect/>
            </a:stretch>
          </p:blipFill>
          <p:spPr>
            <a:xfrm>
              <a:off x="7619" y="4005070"/>
              <a:ext cx="12184379" cy="2828544"/>
            </a:xfrm>
            <a:prstGeom prst="rect">
              <a:avLst/>
            </a:prstGeom>
          </p:spPr>
        </p:pic>
        <p:sp>
          <p:nvSpPr>
            <p:cNvPr id="6" name="object 6"/>
            <p:cNvSpPr/>
            <p:nvPr/>
          </p:nvSpPr>
          <p:spPr>
            <a:xfrm>
              <a:off x="0" y="513461"/>
              <a:ext cx="12180570" cy="370840"/>
            </a:xfrm>
            <a:custGeom>
              <a:avLst/>
              <a:gdLst/>
              <a:ahLst/>
              <a:cxnLst/>
              <a:rect l="l" t="t" r="r" b="b"/>
              <a:pathLst>
                <a:path w="12180570" h="370840">
                  <a:moveTo>
                    <a:pt x="12180189" y="0"/>
                  </a:moveTo>
                  <a:lnTo>
                    <a:pt x="0" y="0"/>
                  </a:lnTo>
                  <a:lnTo>
                    <a:pt x="0" y="370839"/>
                  </a:lnTo>
                  <a:lnTo>
                    <a:pt x="12180189" y="370839"/>
                  </a:lnTo>
                  <a:lnTo>
                    <a:pt x="12180189" y="0"/>
                  </a:lnTo>
                  <a:close/>
                </a:path>
              </a:pathLst>
            </a:custGeom>
            <a:solidFill>
              <a:srgbClr val="000000"/>
            </a:solidFill>
          </p:spPr>
          <p:txBody>
            <a:bodyPr wrap="square" lIns="0" tIns="0" rIns="0" bIns="0" rtlCol="0"/>
            <a:lstStyle/>
            <a:p>
              <a:endParaRPr/>
            </a:p>
          </p:txBody>
        </p:sp>
        <p:sp>
          <p:nvSpPr>
            <p:cNvPr id="7" name="object 7"/>
            <p:cNvSpPr/>
            <p:nvPr/>
          </p:nvSpPr>
          <p:spPr>
            <a:xfrm>
              <a:off x="0" y="507111"/>
              <a:ext cx="0" cy="383540"/>
            </a:xfrm>
            <a:custGeom>
              <a:avLst/>
              <a:gdLst/>
              <a:ahLst/>
              <a:cxnLst/>
              <a:rect l="l" t="t" r="r" b="b"/>
              <a:pathLst>
                <a:path h="383540">
                  <a:moveTo>
                    <a:pt x="0" y="0"/>
                  </a:moveTo>
                  <a:lnTo>
                    <a:pt x="0" y="383539"/>
                  </a:lnTo>
                </a:path>
              </a:pathLst>
            </a:custGeom>
            <a:ln w="12700">
              <a:solidFill>
                <a:srgbClr val="000000"/>
              </a:solidFill>
            </a:ln>
          </p:spPr>
          <p:txBody>
            <a:bodyPr wrap="square" lIns="0" tIns="0" rIns="0" bIns="0" rtlCol="0"/>
            <a:lstStyle/>
            <a:p>
              <a:endParaRPr/>
            </a:p>
          </p:txBody>
        </p:sp>
        <p:sp>
          <p:nvSpPr>
            <p:cNvPr id="8" name="object 8"/>
            <p:cNvSpPr/>
            <p:nvPr/>
          </p:nvSpPr>
          <p:spPr>
            <a:xfrm>
              <a:off x="12180188" y="507111"/>
              <a:ext cx="0" cy="383540"/>
            </a:xfrm>
            <a:custGeom>
              <a:avLst/>
              <a:gdLst/>
              <a:ahLst/>
              <a:cxnLst/>
              <a:rect l="l" t="t" r="r" b="b"/>
              <a:pathLst>
                <a:path h="383540">
                  <a:moveTo>
                    <a:pt x="0" y="0"/>
                  </a:moveTo>
                  <a:lnTo>
                    <a:pt x="0" y="383539"/>
                  </a:lnTo>
                </a:path>
              </a:pathLst>
            </a:custGeom>
            <a:ln w="12700">
              <a:solidFill>
                <a:srgbClr val="000000"/>
              </a:solidFill>
            </a:ln>
          </p:spPr>
          <p:txBody>
            <a:bodyPr wrap="square" lIns="0" tIns="0" rIns="0" bIns="0" rtlCol="0"/>
            <a:lstStyle/>
            <a:p>
              <a:endParaRPr/>
            </a:p>
          </p:txBody>
        </p:sp>
        <p:sp>
          <p:nvSpPr>
            <p:cNvPr id="9" name="object 9"/>
            <p:cNvSpPr/>
            <p:nvPr/>
          </p:nvSpPr>
          <p:spPr>
            <a:xfrm>
              <a:off x="0" y="507110"/>
              <a:ext cx="12186920" cy="383540"/>
            </a:xfrm>
            <a:custGeom>
              <a:avLst/>
              <a:gdLst/>
              <a:ahLst/>
              <a:cxnLst/>
              <a:rect l="l" t="t" r="r" b="b"/>
              <a:pathLst>
                <a:path w="12186920" h="383540">
                  <a:moveTo>
                    <a:pt x="12186539" y="370840"/>
                  </a:moveTo>
                  <a:lnTo>
                    <a:pt x="0" y="370840"/>
                  </a:lnTo>
                  <a:lnTo>
                    <a:pt x="0" y="383540"/>
                  </a:lnTo>
                  <a:lnTo>
                    <a:pt x="12186539" y="383540"/>
                  </a:lnTo>
                  <a:lnTo>
                    <a:pt x="12186539" y="370840"/>
                  </a:lnTo>
                  <a:close/>
                </a:path>
                <a:path w="12186920" h="383540">
                  <a:moveTo>
                    <a:pt x="12186539" y="0"/>
                  </a:moveTo>
                  <a:lnTo>
                    <a:pt x="0" y="0"/>
                  </a:lnTo>
                  <a:lnTo>
                    <a:pt x="0" y="12700"/>
                  </a:lnTo>
                  <a:lnTo>
                    <a:pt x="12186539" y="12700"/>
                  </a:lnTo>
                  <a:lnTo>
                    <a:pt x="12186539" y="0"/>
                  </a:lnTo>
                  <a:close/>
                </a:path>
              </a:pathLst>
            </a:custGeom>
            <a:solidFill>
              <a:srgbClr val="000000"/>
            </a:solidFill>
          </p:spPr>
          <p:txBody>
            <a:bodyPr wrap="square" lIns="0" tIns="0" rIns="0" bIns="0" rtlCol="0"/>
            <a:lstStyle/>
            <a:p>
              <a:endParaRPr/>
            </a:p>
          </p:txBody>
        </p:sp>
      </p:grpSp>
      <p:sp>
        <p:nvSpPr>
          <p:cNvPr id="10" name="object 10"/>
          <p:cNvSpPr txBox="1"/>
          <p:nvPr/>
        </p:nvSpPr>
        <p:spPr>
          <a:xfrm>
            <a:off x="927162" y="0"/>
            <a:ext cx="9456420" cy="853440"/>
          </a:xfrm>
          <a:prstGeom prst="rect">
            <a:avLst/>
          </a:prstGeom>
        </p:spPr>
        <p:txBody>
          <a:bodyPr vert="horz" wrap="square" lIns="0" tIns="13335" rIns="0" bIns="0" rtlCol="0">
            <a:spAutoFit/>
          </a:bodyPr>
          <a:lstStyle/>
          <a:p>
            <a:pPr marL="12700">
              <a:lnSpc>
                <a:spcPts val="1735"/>
              </a:lnSpc>
              <a:spcBef>
                <a:spcPts val="105"/>
              </a:spcBef>
            </a:pPr>
            <a:r>
              <a:rPr sz="1700" b="1" dirty="0">
                <a:solidFill>
                  <a:srgbClr val="3A3A3A"/>
                </a:solidFill>
                <a:latin typeface="Trebuchet MS"/>
                <a:cs typeface="Trebuchet MS"/>
              </a:rPr>
              <a:t>H</a:t>
            </a:r>
            <a:r>
              <a:rPr sz="1700" b="1" spc="-130" dirty="0">
                <a:solidFill>
                  <a:srgbClr val="3A3A3A"/>
                </a:solidFill>
                <a:latin typeface="Trebuchet MS"/>
                <a:cs typeface="Trebuchet MS"/>
              </a:rPr>
              <a:t>V</a:t>
            </a:r>
            <a:r>
              <a:rPr sz="1700" b="1" spc="-5" dirty="0">
                <a:solidFill>
                  <a:srgbClr val="3A3A3A"/>
                </a:solidFill>
                <a:latin typeface="Trebuchet MS"/>
                <a:cs typeface="Trebuchet MS"/>
              </a:rPr>
              <a:t>A</a:t>
            </a:r>
            <a:r>
              <a:rPr sz="1700" b="1" dirty="0">
                <a:solidFill>
                  <a:srgbClr val="3A3A3A"/>
                </a:solidFill>
                <a:latin typeface="Trebuchet MS"/>
                <a:cs typeface="Trebuchet MS"/>
              </a:rPr>
              <a:t>C</a:t>
            </a:r>
            <a:r>
              <a:rPr sz="1700" b="1" spc="-10" dirty="0">
                <a:solidFill>
                  <a:srgbClr val="3A3A3A"/>
                </a:solidFill>
                <a:latin typeface="Trebuchet MS"/>
                <a:cs typeface="Trebuchet MS"/>
              </a:rPr>
              <a:t> </a:t>
            </a:r>
            <a:r>
              <a:rPr sz="1700" b="1" spc="-5" dirty="0">
                <a:solidFill>
                  <a:srgbClr val="3A3A3A"/>
                </a:solidFill>
                <a:latin typeface="Trebuchet MS"/>
                <a:cs typeface="Trebuchet MS"/>
              </a:rPr>
              <a:t>SY</a:t>
            </a:r>
            <a:r>
              <a:rPr sz="1700" b="1" dirty="0">
                <a:solidFill>
                  <a:srgbClr val="3A3A3A"/>
                </a:solidFill>
                <a:latin typeface="Trebuchet MS"/>
                <a:cs typeface="Trebuchet MS"/>
              </a:rPr>
              <a:t>STEMS</a:t>
            </a:r>
            <a:r>
              <a:rPr sz="1700" b="1" spc="-45" dirty="0">
                <a:solidFill>
                  <a:srgbClr val="3A3A3A"/>
                </a:solidFill>
                <a:latin typeface="Trebuchet MS"/>
                <a:cs typeface="Trebuchet MS"/>
              </a:rPr>
              <a:t> </a:t>
            </a:r>
            <a:r>
              <a:rPr sz="1700" b="1" spc="-5" dirty="0">
                <a:solidFill>
                  <a:srgbClr val="3A3A3A"/>
                </a:solidFill>
                <a:latin typeface="Trebuchet MS"/>
                <a:cs typeface="Trebuchet MS"/>
              </a:rPr>
              <a:t>D</a:t>
            </a:r>
            <a:r>
              <a:rPr sz="1700" b="1" dirty="0">
                <a:solidFill>
                  <a:srgbClr val="3A3A3A"/>
                </a:solidFill>
                <a:latin typeface="Trebuchet MS"/>
                <a:cs typeface="Trebuchet MS"/>
              </a:rPr>
              <a:t>ES</a:t>
            </a:r>
            <a:r>
              <a:rPr sz="1700" b="1" spc="5" dirty="0">
                <a:solidFill>
                  <a:srgbClr val="3A3A3A"/>
                </a:solidFill>
                <a:latin typeface="Trebuchet MS"/>
                <a:cs typeface="Trebuchet MS"/>
              </a:rPr>
              <a:t>I</a:t>
            </a:r>
            <a:r>
              <a:rPr sz="1700" b="1" spc="-5" dirty="0">
                <a:solidFill>
                  <a:srgbClr val="3A3A3A"/>
                </a:solidFill>
                <a:latin typeface="Trebuchet MS"/>
                <a:cs typeface="Trebuchet MS"/>
              </a:rPr>
              <a:t>GNE</a:t>
            </a:r>
            <a:r>
              <a:rPr sz="1700" b="1" dirty="0">
                <a:solidFill>
                  <a:srgbClr val="3A3A3A"/>
                </a:solidFill>
                <a:latin typeface="Trebuchet MS"/>
                <a:cs typeface="Trebuchet MS"/>
              </a:rPr>
              <a:t>D</a:t>
            </a:r>
            <a:r>
              <a:rPr sz="1700" b="1" spc="-140" dirty="0">
                <a:solidFill>
                  <a:srgbClr val="3A3A3A"/>
                </a:solidFill>
                <a:latin typeface="Trebuchet MS"/>
                <a:cs typeface="Trebuchet MS"/>
              </a:rPr>
              <a:t> </a:t>
            </a:r>
            <a:r>
              <a:rPr sz="1700" b="1" spc="-5" dirty="0">
                <a:solidFill>
                  <a:srgbClr val="3A3A3A"/>
                </a:solidFill>
                <a:latin typeface="Trebuchet MS"/>
                <a:cs typeface="Trebuchet MS"/>
              </a:rPr>
              <a:t>AND</a:t>
            </a:r>
            <a:endParaRPr sz="1700" dirty="0">
              <a:latin typeface="Trebuchet MS"/>
              <a:cs typeface="Trebuchet MS"/>
            </a:endParaRPr>
          </a:p>
          <a:p>
            <a:pPr marL="12700">
              <a:lnSpc>
                <a:spcPts val="1735"/>
              </a:lnSpc>
            </a:pPr>
            <a:r>
              <a:rPr sz="1700" b="1" dirty="0">
                <a:solidFill>
                  <a:srgbClr val="3A3A3A"/>
                </a:solidFill>
                <a:latin typeface="Trebuchet MS"/>
                <a:cs typeface="Trebuchet MS"/>
              </a:rPr>
              <a:t>COMMISSIONED</a:t>
            </a:r>
            <a:r>
              <a:rPr sz="1700" b="1" spc="-65" dirty="0">
                <a:solidFill>
                  <a:srgbClr val="3A3A3A"/>
                </a:solidFill>
                <a:latin typeface="Trebuchet MS"/>
                <a:cs typeface="Trebuchet MS"/>
              </a:rPr>
              <a:t> </a:t>
            </a:r>
            <a:r>
              <a:rPr sz="1700" b="1" dirty="0">
                <a:solidFill>
                  <a:srgbClr val="3A3A3A"/>
                </a:solidFill>
                <a:latin typeface="Trebuchet MS"/>
                <a:cs typeface="Trebuchet MS"/>
              </a:rPr>
              <a:t>BY</a:t>
            </a:r>
            <a:r>
              <a:rPr sz="1700" b="1" spc="-60" dirty="0">
                <a:solidFill>
                  <a:srgbClr val="3A3A3A"/>
                </a:solidFill>
                <a:latin typeface="Trebuchet MS"/>
                <a:cs typeface="Trebuchet MS"/>
              </a:rPr>
              <a:t> </a:t>
            </a:r>
            <a:r>
              <a:rPr sz="1700" b="1" spc="-5" dirty="0">
                <a:solidFill>
                  <a:srgbClr val="3A3A3A"/>
                </a:solidFill>
                <a:latin typeface="Trebuchet MS"/>
                <a:cs typeface="Trebuchet MS"/>
              </a:rPr>
              <a:t>OUR</a:t>
            </a:r>
            <a:r>
              <a:rPr sz="1700" b="1" spc="-50" dirty="0">
                <a:solidFill>
                  <a:srgbClr val="3A3A3A"/>
                </a:solidFill>
                <a:latin typeface="Trebuchet MS"/>
                <a:cs typeface="Trebuchet MS"/>
              </a:rPr>
              <a:t> </a:t>
            </a:r>
            <a:r>
              <a:rPr sz="1700" b="1" dirty="0">
                <a:solidFill>
                  <a:srgbClr val="3A3A3A"/>
                </a:solidFill>
                <a:latin typeface="Trebuchet MS"/>
                <a:cs typeface="Trebuchet MS"/>
              </a:rPr>
              <a:t>TEAM</a:t>
            </a:r>
            <a:endParaRPr sz="1700" dirty="0">
              <a:latin typeface="Trebuchet MS"/>
              <a:cs typeface="Trebuchet MS"/>
            </a:endParaRPr>
          </a:p>
          <a:p>
            <a:pPr marL="2432050">
              <a:lnSpc>
                <a:spcPct val="100000"/>
              </a:lnSpc>
              <a:spcBef>
                <a:spcPts val="880"/>
              </a:spcBef>
            </a:pPr>
            <a:r>
              <a:rPr sz="1800" b="1" spc="-10" dirty="0">
                <a:solidFill>
                  <a:srgbClr val="FFFFFF"/>
                </a:solidFill>
                <a:latin typeface="Trebuchet MS"/>
                <a:cs typeface="Trebuchet MS"/>
              </a:rPr>
              <a:t>Restaurant</a:t>
            </a:r>
            <a:r>
              <a:rPr sz="1800" b="1" dirty="0">
                <a:solidFill>
                  <a:srgbClr val="FFFFFF"/>
                </a:solidFill>
                <a:latin typeface="Trebuchet MS"/>
                <a:cs typeface="Trebuchet MS"/>
              </a:rPr>
              <a:t> </a:t>
            </a:r>
            <a:r>
              <a:rPr sz="1800" b="1" spc="-5" dirty="0">
                <a:solidFill>
                  <a:srgbClr val="FFFFFF"/>
                </a:solidFill>
                <a:latin typeface="Trebuchet MS"/>
                <a:cs typeface="Trebuchet MS"/>
              </a:rPr>
              <a:t>(82</a:t>
            </a:r>
            <a:r>
              <a:rPr sz="1800" b="1" spc="-15" dirty="0">
                <a:solidFill>
                  <a:srgbClr val="FFFFFF"/>
                </a:solidFill>
                <a:latin typeface="Trebuchet MS"/>
                <a:cs typeface="Trebuchet MS"/>
              </a:rPr>
              <a:t> </a:t>
            </a:r>
            <a:r>
              <a:rPr sz="1800" b="1" dirty="0">
                <a:solidFill>
                  <a:srgbClr val="FFFFFF"/>
                </a:solidFill>
                <a:latin typeface="Trebuchet MS"/>
                <a:cs typeface="Trebuchet MS"/>
              </a:rPr>
              <a:t>HP</a:t>
            </a:r>
            <a:r>
              <a:rPr sz="1800" b="1" spc="-35" dirty="0">
                <a:solidFill>
                  <a:srgbClr val="FFFFFF"/>
                </a:solidFill>
                <a:latin typeface="Trebuchet MS"/>
                <a:cs typeface="Trebuchet MS"/>
              </a:rPr>
              <a:t> </a:t>
            </a:r>
            <a:r>
              <a:rPr sz="1800" b="1" dirty="0">
                <a:solidFill>
                  <a:srgbClr val="FFFFFF"/>
                </a:solidFill>
                <a:latin typeface="Trebuchet MS"/>
                <a:cs typeface="Trebuchet MS"/>
              </a:rPr>
              <a:t>Including</a:t>
            </a:r>
            <a:r>
              <a:rPr sz="1800" b="1" spc="-30" dirty="0">
                <a:solidFill>
                  <a:srgbClr val="FFFFFF"/>
                </a:solidFill>
                <a:latin typeface="Trebuchet MS"/>
                <a:cs typeface="Trebuchet MS"/>
              </a:rPr>
              <a:t> </a:t>
            </a:r>
            <a:r>
              <a:rPr sz="1800" b="1" spc="-5" dirty="0">
                <a:solidFill>
                  <a:srgbClr val="FFFFFF"/>
                </a:solidFill>
                <a:latin typeface="Trebuchet MS"/>
                <a:cs typeface="Trebuchet MS"/>
              </a:rPr>
              <a:t>Banquet</a:t>
            </a:r>
            <a:r>
              <a:rPr sz="1800" b="1" spc="-10" dirty="0">
                <a:solidFill>
                  <a:srgbClr val="FFFFFF"/>
                </a:solidFill>
                <a:latin typeface="Trebuchet MS"/>
                <a:cs typeface="Trebuchet MS"/>
              </a:rPr>
              <a:t> </a:t>
            </a:r>
            <a:r>
              <a:rPr sz="1800" b="1" spc="-5" dirty="0">
                <a:solidFill>
                  <a:srgbClr val="FFFFFF"/>
                </a:solidFill>
                <a:latin typeface="Trebuchet MS"/>
                <a:cs typeface="Trebuchet MS"/>
              </a:rPr>
              <a:t>Hall)</a:t>
            </a:r>
            <a:endParaRPr sz="1800" dirty="0">
              <a:latin typeface="Trebuchet MS"/>
              <a:cs typeface="Trebuchet MS"/>
            </a:endParaRPr>
          </a:p>
        </p:txBody>
      </p:sp>
      <p:grpSp>
        <p:nvGrpSpPr>
          <p:cNvPr id="11" name="object 11"/>
          <p:cNvGrpSpPr/>
          <p:nvPr/>
        </p:nvGrpSpPr>
        <p:grpSpPr>
          <a:xfrm>
            <a:off x="-5713" y="3991228"/>
            <a:ext cx="3792854" cy="665480"/>
            <a:chOff x="-5713" y="3991228"/>
            <a:chExt cx="3792854" cy="665480"/>
          </a:xfrm>
        </p:grpSpPr>
        <p:sp>
          <p:nvSpPr>
            <p:cNvPr id="12" name="object 12"/>
            <p:cNvSpPr/>
            <p:nvPr/>
          </p:nvSpPr>
          <p:spPr>
            <a:xfrm>
              <a:off x="6987" y="4003928"/>
              <a:ext cx="3767454" cy="640080"/>
            </a:xfrm>
            <a:custGeom>
              <a:avLst/>
              <a:gdLst/>
              <a:ahLst/>
              <a:cxnLst/>
              <a:rect l="l" t="t" r="r" b="b"/>
              <a:pathLst>
                <a:path w="3767454" h="640079">
                  <a:moveTo>
                    <a:pt x="3767201" y="0"/>
                  </a:moveTo>
                  <a:lnTo>
                    <a:pt x="0" y="0"/>
                  </a:lnTo>
                  <a:lnTo>
                    <a:pt x="0" y="640080"/>
                  </a:lnTo>
                  <a:lnTo>
                    <a:pt x="3767201" y="640080"/>
                  </a:lnTo>
                  <a:lnTo>
                    <a:pt x="3767201" y="0"/>
                  </a:lnTo>
                  <a:close/>
                </a:path>
              </a:pathLst>
            </a:custGeom>
            <a:solidFill>
              <a:srgbClr val="000000"/>
            </a:solidFill>
          </p:spPr>
          <p:txBody>
            <a:bodyPr wrap="square" lIns="0" tIns="0" rIns="0" bIns="0" rtlCol="0"/>
            <a:lstStyle/>
            <a:p>
              <a:endParaRPr/>
            </a:p>
          </p:txBody>
        </p:sp>
        <p:sp>
          <p:nvSpPr>
            <p:cNvPr id="13" name="object 13"/>
            <p:cNvSpPr/>
            <p:nvPr/>
          </p:nvSpPr>
          <p:spPr>
            <a:xfrm>
              <a:off x="6987" y="3997578"/>
              <a:ext cx="3767454" cy="652780"/>
            </a:xfrm>
            <a:custGeom>
              <a:avLst/>
              <a:gdLst/>
              <a:ahLst/>
              <a:cxnLst/>
              <a:rect l="l" t="t" r="r" b="b"/>
              <a:pathLst>
                <a:path w="3767454" h="652779">
                  <a:moveTo>
                    <a:pt x="0" y="0"/>
                  </a:moveTo>
                  <a:lnTo>
                    <a:pt x="0" y="652780"/>
                  </a:lnTo>
                </a:path>
                <a:path w="3767454" h="652779">
                  <a:moveTo>
                    <a:pt x="3767198" y="0"/>
                  </a:moveTo>
                  <a:lnTo>
                    <a:pt x="3767198" y="652780"/>
                  </a:lnTo>
                </a:path>
              </a:pathLst>
            </a:custGeom>
            <a:ln w="12700">
              <a:solidFill>
                <a:srgbClr val="000000"/>
              </a:solidFill>
            </a:ln>
          </p:spPr>
          <p:txBody>
            <a:bodyPr wrap="square" lIns="0" tIns="0" rIns="0" bIns="0" rtlCol="0"/>
            <a:lstStyle/>
            <a:p>
              <a:endParaRPr/>
            </a:p>
          </p:txBody>
        </p:sp>
        <p:sp>
          <p:nvSpPr>
            <p:cNvPr id="14" name="object 14"/>
            <p:cNvSpPr/>
            <p:nvPr/>
          </p:nvSpPr>
          <p:spPr>
            <a:xfrm>
              <a:off x="636" y="3997578"/>
              <a:ext cx="3780154" cy="12700"/>
            </a:xfrm>
            <a:custGeom>
              <a:avLst/>
              <a:gdLst/>
              <a:ahLst/>
              <a:cxnLst/>
              <a:rect l="l" t="t" r="r" b="b"/>
              <a:pathLst>
                <a:path w="3780154" h="12700">
                  <a:moveTo>
                    <a:pt x="0" y="12700"/>
                  </a:moveTo>
                  <a:lnTo>
                    <a:pt x="3779899" y="12700"/>
                  </a:lnTo>
                  <a:lnTo>
                    <a:pt x="3779899" y="0"/>
                  </a:lnTo>
                  <a:lnTo>
                    <a:pt x="0" y="0"/>
                  </a:lnTo>
                  <a:lnTo>
                    <a:pt x="0" y="12700"/>
                  </a:lnTo>
                  <a:close/>
                </a:path>
              </a:pathLst>
            </a:custGeom>
            <a:solidFill>
              <a:srgbClr val="000000"/>
            </a:solidFill>
          </p:spPr>
          <p:txBody>
            <a:bodyPr wrap="square" lIns="0" tIns="0" rIns="0" bIns="0" rtlCol="0"/>
            <a:lstStyle/>
            <a:p>
              <a:endParaRPr/>
            </a:p>
          </p:txBody>
        </p:sp>
        <p:sp>
          <p:nvSpPr>
            <p:cNvPr id="15" name="object 15"/>
            <p:cNvSpPr/>
            <p:nvPr/>
          </p:nvSpPr>
          <p:spPr>
            <a:xfrm>
              <a:off x="636" y="4644008"/>
              <a:ext cx="3780154" cy="0"/>
            </a:xfrm>
            <a:custGeom>
              <a:avLst/>
              <a:gdLst/>
              <a:ahLst/>
              <a:cxnLst/>
              <a:rect l="l" t="t" r="r" b="b"/>
              <a:pathLst>
                <a:path w="3780154">
                  <a:moveTo>
                    <a:pt x="0" y="0"/>
                  </a:moveTo>
                  <a:lnTo>
                    <a:pt x="3779899" y="0"/>
                  </a:lnTo>
                </a:path>
              </a:pathLst>
            </a:custGeom>
            <a:ln w="12700">
              <a:solidFill>
                <a:srgbClr val="000000"/>
              </a:solidFill>
            </a:ln>
          </p:spPr>
          <p:txBody>
            <a:bodyPr wrap="square" lIns="0" tIns="0" rIns="0" bIns="0" rtlCol="0"/>
            <a:lstStyle/>
            <a:p>
              <a:endParaRPr/>
            </a:p>
          </p:txBody>
        </p:sp>
      </p:grpSp>
      <p:sp>
        <p:nvSpPr>
          <p:cNvPr id="16" name="object 16"/>
          <p:cNvSpPr txBox="1"/>
          <p:nvPr/>
        </p:nvSpPr>
        <p:spPr>
          <a:xfrm>
            <a:off x="107695" y="4031742"/>
            <a:ext cx="3565525" cy="289823"/>
          </a:xfrm>
          <a:prstGeom prst="rect">
            <a:avLst/>
          </a:prstGeom>
        </p:spPr>
        <p:txBody>
          <a:bodyPr vert="horz" wrap="square" lIns="0" tIns="12700" rIns="0" bIns="0" rtlCol="0">
            <a:spAutoFit/>
          </a:bodyPr>
          <a:lstStyle/>
          <a:p>
            <a:pPr marL="1591310" marR="5080" indent="-1579245">
              <a:lnSpc>
                <a:spcPct val="100000"/>
              </a:lnSpc>
              <a:spcBef>
                <a:spcPts val="100"/>
              </a:spcBef>
            </a:pPr>
            <a:r>
              <a:rPr sz="1800" b="1" spc="-5" dirty="0">
                <a:solidFill>
                  <a:srgbClr val="FFFFFF"/>
                </a:solidFill>
                <a:latin typeface="Trebuchet MS"/>
                <a:cs typeface="Trebuchet MS"/>
              </a:rPr>
              <a:t>Solar</a:t>
            </a:r>
            <a:r>
              <a:rPr sz="1800" b="1" spc="-15" dirty="0">
                <a:solidFill>
                  <a:srgbClr val="FFFFFF"/>
                </a:solidFill>
                <a:latin typeface="Trebuchet MS"/>
                <a:cs typeface="Trebuchet MS"/>
              </a:rPr>
              <a:t> </a:t>
            </a:r>
            <a:r>
              <a:rPr sz="1800" b="1" spc="-5" dirty="0">
                <a:solidFill>
                  <a:srgbClr val="FFFFFF"/>
                </a:solidFill>
                <a:latin typeface="Trebuchet MS"/>
                <a:cs typeface="Trebuchet MS"/>
              </a:rPr>
              <a:t>PV</a:t>
            </a:r>
            <a:r>
              <a:rPr sz="1800" b="1" spc="-35" dirty="0">
                <a:solidFill>
                  <a:srgbClr val="FFFFFF"/>
                </a:solidFill>
                <a:latin typeface="Trebuchet MS"/>
                <a:cs typeface="Trebuchet MS"/>
              </a:rPr>
              <a:t> </a:t>
            </a:r>
            <a:r>
              <a:rPr sz="1800" b="1" spc="-30" dirty="0">
                <a:solidFill>
                  <a:srgbClr val="FFFFFF"/>
                </a:solidFill>
                <a:latin typeface="Trebuchet MS"/>
                <a:cs typeface="Trebuchet MS"/>
              </a:rPr>
              <a:t>Testing </a:t>
            </a:r>
            <a:r>
              <a:rPr sz="1800" b="1" spc="-530" dirty="0">
                <a:solidFill>
                  <a:srgbClr val="FFFFFF"/>
                </a:solidFill>
                <a:latin typeface="Trebuchet MS"/>
                <a:cs typeface="Trebuchet MS"/>
              </a:rPr>
              <a:t> </a:t>
            </a:r>
            <a:r>
              <a:rPr sz="1800" b="1" dirty="0">
                <a:solidFill>
                  <a:srgbClr val="FFFFFF"/>
                </a:solidFill>
                <a:latin typeface="Trebuchet MS"/>
                <a:cs typeface="Trebuchet MS"/>
              </a:rPr>
              <a:t>Lab</a:t>
            </a:r>
            <a:endParaRPr sz="1800" dirty="0">
              <a:latin typeface="Trebuchet MS"/>
              <a:cs typeface="Trebuchet MS"/>
            </a:endParaRPr>
          </a:p>
        </p:txBody>
      </p:sp>
      <p:grpSp>
        <p:nvGrpSpPr>
          <p:cNvPr id="17" name="object 17"/>
          <p:cNvGrpSpPr/>
          <p:nvPr/>
        </p:nvGrpSpPr>
        <p:grpSpPr>
          <a:xfrm>
            <a:off x="3761485" y="3997071"/>
            <a:ext cx="3787775" cy="665480"/>
            <a:chOff x="3761485" y="3997071"/>
            <a:chExt cx="3787775" cy="665480"/>
          </a:xfrm>
        </p:grpSpPr>
        <p:sp>
          <p:nvSpPr>
            <p:cNvPr id="18" name="object 18"/>
            <p:cNvSpPr/>
            <p:nvPr/>
          </p:nvSpPr>
          <p:spPr>
            <a:xfrm>
              <a:off x="3774185" y="4009771"/>
              <a:ext cx="3762375" cy="640080"/>
            </a:xfrm>
            <a:custGeom>
              <a:avLst/>
              <a:gdLst/>
              <a:ahLst/>
              <a:cxnLst/>
              <a:rect l="l" t="t" r="r" b="b"/>
              <a:pathLst>
                <a:path w="3762375" h="640079">
                  <a:moveTo>
                    <a:pt x="3762375" y="0"/>
                  </a:moveTo>
                  <a:lnTo>
                    <a:pt x="0" y="0"/>
                  </a:lnTo>
                  <a:lnTo>
                    <a:pt x="0" y="640079"/>
                  </a:lnTo>
                  <a:lnTo>
                    <a:pt x="3762375" y="640079"/>
                  </a:lnTo>
                  <a:lnTo>
                    <a:pt x="3762375" y="0"/>
                  </a:lnTo>
                  <a:close/>
                </a:path>
              </a:pathLst>
            </a:custGeom>
            <a:solidFill>
              <a:srgbClr val="000000"/>
            </a:solidFill>
          </p:spPr>
          <p:txBody>
            <a:bodyPr wrap="square" lIns="0" tIns="0" rIns="0" bIns="0" rtlCol="0"/>
            <a:lstStyle/>
            <a:p>
              <a:endParaRPr/>
            </a:p>
          </p:txBody>
        </p:sp>
        <p:sp>
          <p:nvSpPr>
            <p:cNvPr id="19" name="object 19"/>
            <p:cNvSpPr/>
            <p:nvPr/>
          </p:nvSpPr>
          <p:spPr>
            <a:xfrm>
              <a:off x="3774185" y="4003421"/>
              <a:ext cx="3762375" cy="652780"/>
            </a:xfrm>
            <a:custGeom>
              <a:avLst/>
              <a:gdLst/>
              <a:ahLst/>
              <a:cxnLst/>
              <a:rect l="l" t="t" r="r" b="b"/>
              <a:pathLst>
                <a:path w="3762375" h="652779">
                  <a:moveTo>
                    <a:pt x="0" y="0"/>
                  </a:moveTo>
                  <a:lnTo>
                    <a:pt x="0" y="652779"/>
                  </a:lnTo>
                </a:path>
                <a:path w="3762375" h="652779">
                  <a:moveTo>
                    <a:pt x="3762374" y="0"/>
                  </a:moveTo>
                  <a:lnTo>
                    <a:pt x="3762374" y="652779"/>
                  </a:lnTo>
                </a:path>
              </a:pathLst>
            </a:custGeom>
            <a:ln w="12700">
              <a:solidFill>
                <a:srgbClr val="000000"/>
              </a:solidFill>
            </a:ln>
          </p:spPr>
          <p:txBody>
            <a:bodyPr wrap="square" lIns="0" tIns="0" rIns="0" bIns="0" rtlCol="0"/>
            <a:lstStyle/>
            <a:p>
              <a:endParaRPr/>
            </a:p>
          </p:txBody>
        </p:sp>
        <p:sp>
          <p:nvSpPr>
            <p:cNvPr id="20" name="object 20"/>
            <p:cNvSpPr/>
            <p:nvPr/>
          </p:nvSpPr>
          <p:spPr>
            <a:xfrm>
              <a:off x="3767835" y="4003421"/>
              <a:ext cx="3775075" cy="12700"/>
            </a:xfrm>
            <a:custGeom>
              <a:avLst/>
              <a:gdLst/>
              <a:ahLst/>
              <a:cxnLst/>
              <a:rect l="l" t="t" r="r" b="b"/>
              <a:pathLst>
                <a:path w="3775075" h="12700">
                  <a:moveTo>
                    <a:pt x="0" y="12699"/>
                  </a:moveTo>
                  <a:lnTo>
                    <a:pt x="3775074" y="12699"/>
                  </a:lnTo>
                  <a:lnTo>
                    <a:pt x="3775074" y="0"/>
                  </a:lnTo>
                  <a:lnTo>
                    <a:pt x="0" y="0"/>
                  </a:lnTo>
                  <a:lnTo>
                    <a:pt x="0" y="12699"/>
                  </a:lnTo>
                  <a:close/>
                </a:path>
              </a:pathLst>
            </a:custGeom>
            <a:solidFill>
              <a:srgbClr val="000000"/>
            </a:solidFill>
          </p:spPr>
          <p:txBody>
            <a:bodyPr wrap="square" lIns="0" tIns="0" rIns="0" bIns="0" rtlCol="0"/>
            <a:lstStyle/>
            <a:p>
              <a:endParaRPr/>
            </a:p>
          </p:txBody>
        </p:sp>
        <p:sp>
          <p:nvSpPr>
            <p:cNvPr id="21" name="object 21"/>
            <p:cNvSpPr/>
            <p:nvPr/>
          </p:nvSpPr>
          <p:spPr>
            <a:xfrm>
              <a:off x="3767835" y="4649851"/>
              <a:ext cx="3775075" cy="0"/>
            </a:xfrm>
            <a:custGeom>
              <a:avLst/>
              <a:gdLst/>
              <a:ahLst/>
              <a:cxnLst/>
              <a:rect l="l" t="t" r="r" b="b"/>
              <a:pathLst>
                <a:path w="3775075">
                  <a:moveTo>
                    <a:pt x="0" y="0"/>
                  </a:moveTo>
                  <a:lnTo>
                    <a:pt x="3775074" y="0"/>
                  </a:lnTo>
                </a:path>
              </a:pathLst>
            </a:custGeom>
            <a:ln w="12700">
              <a:solidFill>
                <a:srgbClr val="000000"/>
              </a:solidFill>
            </a:ln>
          </p:spPr>
          <p:txBody>
            <a:bodyPr wrap="square" lIns="0" tIns="0" rIns="0" bIns="0" rtlCol="0"/>
            <a:lstStyle/>
            <a:p>
              <a:endParaRPr/>
            </a:p>
          </p:txBody>
        </p:sp>
      </p:grpSp>
      <p:sp>
        <p:nvSpPr>
          <p:cNvPr id="22" name="object 22"/>
          <p:cNvSpPr txBox="1"/>
          <p:nvPr/>
        </p:nvSpPr>
        <p:spPr>
          <a:xfrm>
            <a:off x="4232275" y="4037152"/>
            <a:ext cx="2847975" cy="566822"/>
          </a:xfrm>
          <a:prstGeom prst="rect">
            <a:avLst/>
          </a:prstGeom>
        </p:spPr>
        <p:txBody>
          <a:bodyPr vert="horz" wrap="square" lIns="0" tIns="12700" rIns="0" bIns="0" rtlCol="0">
            <a:spAutoFit/>
          </a:bodyPr>
          <a:lstStyle/>
          <a:p>
            <a:pPr algn="ctr">
              <a:lnSpc>
                <a:spcPct val="100000"/>
              </a:lnSpc>
              <a:spcBef>
                <a:spcPts val="100"/>
              </a:spcBef>
            </a:pPr>
            <a:r>
              <a:rPr sz="1800" b="1" dirty="0">
                <a:solidFill>
                  <a:srgbClr val="FFFFFF"/>
                </a:solidFill>
                <a:latin typeface="Trebuchet MS"/>
                <a:cs typeface="Trebuchet MS"/>
              </a:rPr>
              <a:t>Cooling</a:t>
            </a:r>
            <a:r>
              <a:rPr sz="1800" b="1" spc="-90" dirty="0">
                <a:solidFill>
                  <a:srgbClr val="FFFFFF"/>
                </a:solidFill>
                <a:latin typeface="Trebuchet MS"/>
                <a:cs typeface="Trebuchet MS"/>
              </a:rPr>
              <a:t> </a:t>
            </a:r>
            <a:r>
              <a:rPr sz="1800" b="1" spc="-45" dirty="0">
                <a:solidFill>
                  <a:srgbClr val="FFFFFF"/>
                </a:solidFill>
                <a:latin typeface="Trebuchet MS"/>
                <a:cs typeface="Trebuchet MS"/>
              </a:rPr>
              <a:t>Tower</a:t>
            </a:r>
            <a:r>
              <a:rPr sz="1800" b="1" spc="-35" dirty="0">
                <a:solidFill>
                  <a:srgbClr val="FFFFFF"/>
                </a:solidFill>
                <a:latin typeface="Trebuchet MS"/>
                <a:cs typeface="Trebuchet MS"/>
              </a:rPr>
              <a:t> </a:t>
            </a:r>
            <a:r>
              <a:rPr sz="1800" b="1" dirty="0">
                <a:solidFill>
                  <a:srgbClr val="FFFFFF"/>
                </a:solidFill>
                <a:latin typeface="Trebuchet MS"/>
                <a:cs typeface="Trebuchet MS"/>
              </a:rPr>
              <a:t>SITC</a:t>
            </a:r>
            <a:r>
              <a:rPr sz="1800" b="1" spc="-35" dirty="0">
                <a:solidFill>
                  <a:srgbClr val="FFFFFF"/>
                </a:solidFill>
                <a:latin typeface="Trebuchet MS"/>
                <a:cs typeface="Trebuchet MS"/>
              </a:rPr>
              <a:t> </a:t>
            </a:r>
            <a:r>
              <a:rPr sz="1800" b="1" dirty="0">
                <a:solidFill>
                  <a:srgbClr val="FFFFFF"/>
                </a:solidFill>
                <a:latin typeface="Trebuchet MS"/>
                <a:cs typeface="Trebuchet MS"/>
              </a:rPr>
              <a:t>at</a:t>
            </a:r>
            <a:r>
              <a:rPr sz="1800" b="1" spc="-25" dirty="0">
                <a:solidFill>
                  <a:srgbClr val="FFFFFF"/>
                </a:solidFill>
                <a:latin typeface="Trebuchet MS"/>
                <a:cs typeface="Trebuchet MS"/>
              </a:rPr>
              <a:t> </a:t>
            </a:r>
            <a:r>
              <a:rPr lang="en-IN" b="1" spc="-5" dirty="0">
                <a:solidFill>
                  <a:srgbClr val="FFFFFF"/>
                </a:solidFill>
                <a:latin typeface="Trebuchet MS"/>
                <a:cs typeface="Trebuchet MS"/>
              </a:rPr>
              <a:t>INDUSTRIAL PROJECT</a:t>
            </a:r>
            <a:endParaRPr sz="1800" dirty="0">
              <a:latin typeface="Trebuchet MS"/>
              <a:cs typeface="Trebuchet MS"/>
            </a:endParaRPr>
          </a:p>
        </p:txBody>
      </p:sp>
      <p:grpSp>
        <p:nvGrpSpPr>
          <p:cNvPr id="23" name="object 23"/>
          <p:cNvGrpSpPr/>
          <p:nvPr/>
        </p:nvGrpSpPr>
        <p:grpSpPr>
          <a:xfrm>
            <a:off x="7530210" y="3997578"/>
            <a:ext cx="4656455" cy="652780"/>
            <a:chOff x="7530210" y="3997578"/>
            <a:chExt cx="4656455" cy="652780"/>
          </a:xfrm>
        </p:grpSpPr>
        <p:sp>
          <p:nvSpPr>
            <p:cNvPr id="24" name="object 24"/>
            <p:cNvSpPr/>
            <p:nvPr/>
          </p:nvSpPr>
          <p:spPr>
            <a:xfrm>
              <a:off x="7536560" y="4003928"/>
              <a:ext cx="4643755" cy="640080"/>
            </a:xfrm>
            <a:custGeom>
              <a:avLst/>
              <a:gdLst/>
              <a:ahLst/>
              <a:cxnLst/>
              <a:rect l="l" t="t" r="r" b="b"/>
              <a:pathLst>
                <a:path w="4643755" h="640079">
                  <a:moveTo>
                    <a:pt x="4643628" y="0"/>
                  </a:moveTo>
                  <a:lnTo>
                    <a:pt x="0" y="0"/>
                  </a:lnTo>
                  <a:lnTo>
                    <a:pt x="0" y="640080"/>
                  </a:lnTo>
                  <a:lnTo>
                    <a:pt x="4643628" y="640080"/>
                  </a:lnTo>
                  <a:lnTo>
                    <a:pt x="4643628" y="0"/>
                  </a:lnTo>
                  <a:close/>
                </a:path>
              </a:pathLst>
            </a:custGeom>
            <a:solidFill>
              <a:srgbClr val="000000"/>
            </a:solidFill>
          </p:spPr>
          <p:txBody>
            <a:bodyPr wrap="square" lIns="0" tIns="0" rIns="0" bIns="0" rtlCol="0"/>
            <a:lstStyle/>
            <a:p>
              <a:endParaRPr/>
            </a:p>
          </p:txBody>
        </p:sp>
        <p:sp>
          <p:nvSpPr>
            <p:cNvPr id="25" name="object 25"/>
            <p:cNvSpPr/>
            <p:nvPr/>
          </p:nvSpPr>
          <p:spPr>
            <a:xfrm>
              <a:off x="7536560" y="3997578"/>
              <a:ext cx="4643755" cy="652780"/>
            </a:xfrm>
            <a:custGeom>
              <a:avLst/>
              <a:gdLst/>
              <a:ahLst/>
              <a:cxnLst/>
              <a:rect l="l" t="t" r="r" b="b"/>
              <a:pathLst>
                <a:path w="4643755" h="652779">
                  <a:moveTo>
                    <a:pt x="0" y="0"/>
                  </a:moveTo>
                  <a:lnTo>
                    <a:pt x="0" y="652780"/>
                  </a:lnTo>
                </a:path>
                <a:path w="4643755" h="652779">
                  <a:moveTo>
                    <a:pt x="4643628" y="0"/>
                  </a:moveTo>
                  <a:lnTo>
                    <a:pt x="4643628" y="652780"/>
                  </a:lnTo>
                </a:path>
              </a:pathLst>
            </a:custGeom>
            <a:ln w="12700">
              <a:solidFill>
                <a:srgbClr val="000000"/>
              </a:solidFill>
            </a:ln>
          </p:spPr>
          <p:txBody>
            <a:bodyPr wrap="square" lIns="0" tIns="0" rIns="0" bIns="0" rtlCol="0"/>
            <a:lstStyle/>
            <a:p>
              <a:endParaRPr/>
            </a:p>
          </p:txBody>
        </p:sp>
        <p:sp>
          <p:nvSpPr>
            <p:cNvPr id="26" name="object 26"/>
            <p:cNvSpPr/>
            <p:nvPr/>
          </p:nvSpPr>
          <p:spPr>
            <a:xfrm>
              <a:off x="7530210" y="3997578"/>
              <a:ext cx="4656455" cy="12700"/>
            </a:xfrm>
            <a:custGeom>
              <a:avLst/>
              <a:gdLst/>
              <a:ahLst/>
              <a:cxnLst/>
              <a:rect l="l" t="t" r="r" b="b"/>
              <a:pathLst>
                <a:path w="4656455" h="12700">
                  <a:moveTo>
                    <a:pt x="0" y="12700"/>
                  </a:moveTo>
                  <a:lnTo>
                    <a:pt x="4656328" y="12700"/>
                  </a:lnTo>
                  <a:lnTo>
                    <a:pt x="4656328" y="0"/>
                  </a:lnTo>
                  <a:lnTo>
                    <a:pt x="0" y="0"/>
                  </a:lnTo>
                  <a:lnTo>
                    <a:pt x="0" y="12700"/>
                  </a:lnTo>
                  <a:close/>
                </a:path>
              </a:pathLst>
            </a:custGeom>
            <a:solidFill>
              <a:srgbClr val="000000"/>
            </a:solidFill>
          </p:spPr>
          <p:txBody>
            <a:bodyPr wrap="square" lIns="0" tIns="0" rIns="0" bIns="0" rtlCol="0"/>
            <a:lstStyle/>
            <a:p>
              <a:endParaRPr/>
            </a:p>
          </p:txBody>
        </p:sp>
        <p:sp>
          <p:nvSpPr>
            <p:cNvPr id="27" name="object 27"/>
            <p:cNvSpPr/>
            <p:nvPr/>
          </p:nvSpPr>
          <p:spPr>
            <a:xfrm>
              <a:off x="7530210" y="4644008"/>
              <a:ext cx="4656455" cy="0"/>
            </a:xfrm>
            <a:custGeom>
              <a:avLst/>
              <a:gdLst/>
              <a:ahLst/>
              <a:cxnLst/>
              <a:rect l="l" t="t" r="r" b="b"/>
              <a:pathLst>
                <a:path w="4656455">
                  <a:moveTo>
                    <a:pt x="0" y="0"/>
                  </a:moveTo>
                  <a:lnTo>
                    <a:pt x="4656328" y="0"/>
                  </a:lnTo>
                </a:path>
              </a:pathLst>
            </a:custGeom>
            <a:ln w="12700">
              <a:solidFill>
                <a:srgbClr val="000000"/>
              </a:solidFill>
            </a:ln>
          </p:spPr>
          <p:txBody>
            <a:bodyPr wrap="square" lIns="0" tIns="0" rIns="0" bIns="0" rtlCol="0"/>
            <a:lstStyle/>
            <a:p>
              <a:endParaRPr/>
            </a:p>
          </p:txBody>
        </p:sp>
      </p:grpSp>
      <p:sp>
        <p:nvSpPr>
          <p:cNvPr id="28" name="object 28"/>
          <p:cNvSpPr txBox="1"/>
          <p:nvPr/>
        </p:nvSpPr>
        <p:spPr>
          <a:xfrm>
            <a:off x="8028558" y="4031742"/>
            <a:ext cx="3663950" cy="289823"/>
          </a:xfrm>
          <a:prstGeom prst="rect">
            <a:avLst/>
          </a:prstGeom>
        </p:spPr>
        <p:txBody>
          <a:bodyPr vert="horz" wrap="square" lIns="0" tIns="12700" rIns="0" bIns="0" rtlCol="0">
            <a:spAutoFit/>
          </a:bodyPr>
          <a:lstStyle/>
          <a:p>
            <a:pPr marL="1198245" marR="5080" indent="-1186180">
              <a:lnSpc>
                <a:spcPct val="100000"/>
              </a:lnSpc>
              <a:spcBef>
                <a:spcPts val="100"/>
              </a:spcBef>
            </a:pPr>
            <a:r>
              <a:rPr sz="1800" b="1" dirty="0">
                <a:solidFill>
                  <a:srgbClr val="FFFFFF"/>
                </a:solidFill>
                <a:latin typeface="Trebuchet MS"/>
                <a:cs typeface="Trebuchet MS"/>
              </a:rPr>
              <a:t>Utility Room </a:t>
            </a:r>
            <a:r>
              <a:rPr sz="1800" b="1" spc="-15" dirty="0" err="1">
                <a:solidFill>
                  <a:srgbClr val="FFFFFF"/>
                </a:solidFill>
                <a:latin typeface="Trebuchet MS"/>
                <a:cs typeface="Trebuchet MS"/>
              </a:rPr>
              <a:t>Ventilatio</a:t>
            </a:r>
            <a:r>
              <a:rPr lang="en-IN" b="1" spc="-15" dirty="0">
                <a:solidFill>
                  <a:srgbClr val="FFFFFF"/>
                </a:solidFill>
                <a:latin typeface="Trebuchet MS"/>
                <a:cs typeface="Trebuchet MS"/>
              </a:rPr>
              <a:t>n</a:t>
            </a:r>
            <a:endParaRPr sz="18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43789" y="467359"/>
            <a:ext cx="14334621" cy="6776212"/>
            <a:chOff x="-2267589" y="66546"/>
            <a:chExt cx="14334621" cy="6776212"/>
          </a:xfrm>
        </p:grpSpPr>
        <p:pic>
          <p:nvPicPr>
            <p:cNvPr id="3" name="object 3"/>
            <p:cNvPicPr/>
            <p:nvPr/>
          </p:nvPicPr>
          <p:blipFill>
            <a:blip r:embed="rId2" cstate="print"/>
            <a:stretch>
              <a:fillRect/>
            </a:stretch>
          </p:blipFill>
          <p:spPr>
            <a:xfrm>
              <a:off x="214884" y="4046218"/>
              <a:ext cx="3729228" cy="2796540"/>
            </a:xfrm>
            <a:prstGeom prst="rect">
              <a:avLst/>
            </a:prstGeom>
          </p:spPr>
        </p:pic>
        <p:pic>
          <p:nvPicPr>
            <p:cNvPr id="4" name="object 4"/>
            <p:cNvPicPr/>
            <p:nvPr/>
          </p:nvPicPr>
          <p:blipFill>
            <a:blip r:embed="rId3" cstate="print"/>
            <a:stretch>
              <a:fillRect/>
            </a:stretch>
          </p:blipFill>
          <p:spPr>
            <a:xfrm>
              <a:off x="304800" y="66546"/>
              <a:ext cx="11762232" cy="3532632"/>
            </a:xfrm>
            <a:prstGeom prst="rect">
              <a:avLst/>
            </a:prstGeom>
          </p:spPr>
        </p:pic>
        <p:pic>
          <p:nvPicPr>
            <p:cNvPr id="5" name="object 5"/>
            <p:cNvPicPr/>
            <p:nvPr/>
          </p:nvPicPr>
          <p:blipFill>
            <a:blip r:embed="rId4" cstate="print"/>
            <a:stretch>
              <a:fillRect/>
            </a:stretch>
          </p:blipFill>
          <p:spPr>
            <a:xfrm>
              <a:off x="-2267589" y="1504187"/>
              <a:ext cx="14296521" cy="5029199"/>
            </a:xfrm>
            <a:prstGeom prst="rect">
              <a:avLst/>
            </a:prstGeom>
          </p:spPr>
        </p:pic>
      </p:grpSp>
      <p:sp>
        <p:nvSpPr>
          <p:cNvPr id="6" name="object 6"/>
          <p:cNvSpPr txBox="1"/>
          <p:nvPr/>
        </p:nvSpPr>
        <p:spPr>
          <a:xfrm>
            <a:off x="151282" y="0"/>
            <a:ext cx="3024505" cy="467359"/>
          </a:xfrm>
          <a:prstGeom prst="rect">
            <a:avLst/>
          </a:prstGeom>
        </p:spPr>
        <p:txBody>
          <a:bodyPr vert="horz" wrap="square" lIns="0" tIns="13335" rIns="0" bIns="0" rtlCol="0">
            <a:spAutoFit/>
          </a:bodyPr>
          <a:lstStyle/>
          <a:p>
            <a:pPr marL="12700">
              <a:lnSpc>
                <a:spcPts val="1735"/>
              </a:lnSpc>
              <a:spcBef>
                <a:spcPts val="105"/>
              </a:spcBef>
            </a:pPr>
            <a:r>
              <a:rPr sz="1700" b="1" dirty="0">
                <a:solidFill>
                  <a:srgbClr val="3A3A3A"/>
                </a:solidFill>
                <a:latin typeface="Trebuchet MS"/>
                <a:cs typeface="Trebuchet MS"/>
              </a:rPr>
              <a:t>H</a:t>
            </a:r>
            <a:r>
              <a:rPr sz="1700" b="1" spc="-130" dirty="0">
                <a:solidFill>
                  <a:srgbClr val="3A3A3A"/>
                </a:solidFill>
                <a:latin typeface="Trebuchet MS"/>
                <a:cs typeface="Trebuchet MS"/>
              </a:rPr>
              <a:t>V</a:t>
            </a:r>
            <a:r>
              <a:rPr sz="1700" b="1" spc="-5" dirty="0">
                <a:solidFill>
                  <a:srgbClr val="3A3A3A"/>
                </a:solidFill>
                <a:latin typeface="Trebuchet MS"/>
                <a:cs typeface="Trebuchet MS"/>
              </a:rPr>
              <a:t>A</a:t>
            </a:r>
            <a:r>
              <a:rPr sz="1700" b="1" dirty="0">
                <a:solidFill>
                  <a:srgbClr val="3A3A3A"/>
                </a:solidFill>
                <a:latin typeface="Trebuchet MS"/>
                <a:cs typeface="Trebuchet MS"/>
              </a:rPr>
              <a:t>C</a:t>
            </a:r>
            <a:r>
              <a:rPr sz="1700" b="1" spc="-10" dirty="0">
                <a:solidFill>
                  <a:srgbClr val="3A3A3A"/>
                </a:solidFill>
                <a:latin typeface="Trebuchet MS"/>
                <a:cs typeface="Trebuchet MS"/>
              </a:rPr>
              <a:t> </a:t>
            </a:r>
            <a:r>
              <a:rPr sz="1700" b="1" spc="-5" dirty="0">
                <a:solidFill>
                  <a:srgbClr val="3A3A3A"/>
                </a:solidFill>
                <a:latin typeface="Trebuchet MS"/>
                <a:cs typeface="Trebuchet MS"/>
              </a:rPr>
              <a:t>SY</a:t>
            </a:r>
            <a:r>
              <a:rPr sz="1700" b="1" dirty="0">
                <a:solidFill>
                  <a:srgbClr val="3A3A3A"/>
                </a:solidFill>
                <a:latin typeface="Trebuchet MS"/>
                <a:cs typeface="Trebuchet MS"/>
              </a:rPr>
              <a:t>STEMS</a:t>
            </a:r>
            <a:r>
              <a:rPr sz="1700" b="1" spc="-45" dirty="0">
                <a:solidFill>
                  <a:srgbClr val="3A3A3A"/>
                </a:solidFill>
                <a:latin typeface="Trebuchet MS"/>
                <a:cs typeface="Trebuchet MS"/>
              </a:rPr>
              <a:t> </a:t>
            </a:r>
            <a:r>
              <a:rPr sz="1700" b="1" spc="-5" dirty="0">
                <a:solidFill>
                  <a:srgbClr val="3A3A3A"/>
                </a:solidFill>
                <a:latin typeface="Trebuchet MS"/>
                <a:cs typeface="Trebuchet MS"/>
              </a:rPr>
              <a:t>D</a:t>
            </a:r>
            <a:r>
              <a:rPr sz="1700" b="1" dirty="0">
                <a:solidFill>
                  <a:srgbClr val="3A3A3A"/>
                </a:solidFill>
                <a:latin typeface="Trebuchet MS"/>
                <a:cs typeface="Trebuchet MS"/>
              </a:rPr>
              <a:t>ES</a:t>
            </a:r>
            <a:r>
              <a:rPr sz="1700" b="1" spc="5" dirty="0">
                <a:solidFill>
                  <a:srgbClr val="3A3A3A"/>
                </a:solidFill>
                <a:latin typeface="Trebuchet MS"/>
                <a:cs typeface="Trebuchet MS"/>
              </a:rPr>
              <a:t>I</a:t>
            </a:r>
            <a:r>
              <a:rPr sz="1700" b="1" spc="-5" dirty="0">
                <a:solidFill>
                  <a:srgbClr val="3A3A3A"/>
                </a:solidFill>
                <a:latin typeface="Trebuchet MS"/>
                <a:cs typeface="Trebuchet MS"/>
              </a:rPr>
              <a:t>GNE</a:t>
            </a:r>
            <a:r>
              <a:rPr sz="1700" b="1" dirty="0">
                <a:solidFill>
                  <a:srgbClr val="3A3A3A"/>
                </a:solidFill>
                <a:latin typeface="Trebuchet MS"/>
                <a:cs typeface="Trebuchet MS"/>
              </a:rPr>
              <a:t>D</a:t>
            </a:r>
            <a:r>
              <a:rPr sz="1700" b="1" spc="-140" dirty="0">
                <a:solidFill>
                  <a:srgbClr val="3A3A3A"/>
                </a:solidFill>
                <a:latin typeface="Trebuchet MS"/>
                <a:cs typeface="Trebuchet MS"/>
              </a:rPr>
              <a:t> </a:t>
            </a:r>
            <a:r>
              <a:rPr sz="1700" b="1" spc="-5" dirty="0">
                <a:solidFill>
                  <a:srgbClr val="3A3A3A"/>
                </a:solidFill>
                <a:latin typeface="Trebuchet MS"/>
                <a:cs typeface="Trebuchet MS"/>
              </a:rPr>
              <a:t>AND</a:t>
            </a:r>
            <a:endParaRPr sz="1700" dirty="0">
              <a:latin typeface="Trebuchet MS"/>
              <a:cs typeface="Trebuchet MS"/>
            </a:endParaRPr>
          </a:p>
          <a:p>
            <a:pPr marL="12700">
              <a:lnSpc>
                <a:spcPts val="1735"/>
              </a:lnSpc>
            </a:pPr>
            <a:r>
              <a:rPr sz="1700" b="1" dirty="0">
                <a:solidFill>
                  <a:srgbClr val="3A3A3A"/>
                </a:solidFill>
                <a:latin typeface="Trebuchet MS"/>
                <a:cs typeface="Trebuchet MS"/>
              </a:rPr>
              <a:t>COMMISSIONED</a:t>
            </a:r>
            <a:r>
              <a:rPr sz="1700" b="1" spc="-65" dirty="0">
                <a:solidFill>
                  <a:srgbClr val="3A3A3A"/>
                </a:solidFill>
                <a:latin typeface="Trebuchet MS"/>
                <a:cs typeface="Trebuchet MS"/>
              </a:rPr>
              <a:t> </a:t>
            </a:r>
            <a:r>
              <a:rPr sz="1700" b="1" dirty="0">
                <a:solidFill>
                  <a:srgbClr val="3A3A3A"/>
                </a:solidFill>
                <a:latin typeface="Trebuchet MS"/>
                <a:cs typeface="Trebuchet MS"/>
              </a:rPr>
              <a:t>BY</a:t>
            </a:r>
            <a:r>
              <a:rPr sz="1700" b="1" spc="-60" dirty="0">
                <a:solidFill>
                  <a:srgbClr val="3A3A3A"/>
                </a:solidFill>
                <a:latin typeface="Trebuchet MS"/>
                <a:cs typeface="Trebuchet MS"/>
              </a:rPr>
              <a:t> </a:t>
            </a:r>
            <a:r>
              <a:rPr sz="1700" b="1" spc="-5" dirty="0">
                <a:solidFill>
                  <a:srgbClr val="3A3A3A"/>
                </a:solidFill>
                <a:latin typeface="Trebuchet MS"/>
                <a:cs typeface="Trebuchet MS"/>
              </a:rPr>
              <a:t>OUR</a:t>
            </a:r>
            <a:r>
              <a:rPr sz="1700" b="1" spc="-50" dirty="0">
                <a:solidFill>
                  <a:srgbClr val="3A3A3A"/>
                </a:solidFill>
                <a:latin typeface="Trebuchet MS"/>
                <a:cs typeface="Trebuchet MS"/>
              </a:rPr>
              <a:t> </a:t>
            </a:r>
            <a:r>
              <a:rPr sz="1700" b="1" dirty="0">
                <a:solidFill>
                  <a:srgbClr val="3A3A3A"/>
                </a:solidFill>
                <a:latin typeface="Trebuchet MS"/>
                <a:cs typeface="Trebuchet MS"/>
              </a:rPr>
              <a:t>TEAM</a:t>
            </a:r>
            <a:endParaRPr sz="1700" dirty="0">
              <a:latin typeface="Trebuchet MS"/>
              <a:cs typeface="Trebuchet MS"/>
            </a:endParaRPr>
          </a:p>
        </p:txBody>
      </p:sp>
    </p:spTree>
    <p:extLst>
      <p:ext uri="{BB962C8B-B14F-4D97-AF65-F5344CB8AC3E}">
        <p14:creationId xmlns:p14="http://schemas.microsoft.com/office/powerpoint/2010/main" val="3034501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14853</TotalTime>
  <Words>1275</Words>
  <Application>Microsoft Office PowerPoint</Application>
  <PresentationFormat>Widescreen</PresentationFormat>
  <Paragraphs>121</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 MT</vt:lpstr>
      <vt:lpstr>BankGothic Lt BT</vt:lpstr>
      <vt:lpstr>Calibri</vt:lpstr>
      <vt:lpstr>Century Gothic</vt:lpstr>
      <vt:lpstr>Tahoma</vt:lpstr>
      <vt:lpstr>Times New Roman</vt:lpstr>
      <vt:lpstr>Trebuchet MS</vt:lpstr>
      <vt:lpstr>Office Theme</vt:lpstr>
      <vt:lpstr>PowerPoint Presentation</vt:lpstr>
      <vt:lpstr>About US</vt:lpstr>
      <vt:lpstr>We are having expertise in HVAC and MEP System Design and Execution in Following Facilities</vt:lpstr>
      <vt:lpstr>Services That We Offer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Standards followed by us.</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Siddharth Vyas</dc:creator>
  <cp:lastModifiedBy>Dell</cp:lastModifiedBy>
  <cp:revision>12</cp:revision>
  <cp:lastPrinted>2023-11-20T06:45:53Z</cp:lastPrinted>
  <dcterms:created xsi:type="dcterms:W3CDTF">2023-05-06T11:43:41Z</dcterms:created>
  <dcterms:modified xsi:type="dcterms:W3CDTF">2024-07-09T04:43:47Z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Microsoft® PowerPoint® 2016</vt:lpwstr>
  </property>
  <property fmtid="{D5CDD505-2E9C-101B-9397-08002B2CF9AE}" pid="4" name="LastSaved">
    <vt:filetime>2023-05-06T00:00:00Z</vt:filetime>
  </property>
</Properties>
</file>